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62" r:id="rId6"/>
    <p:sldId id="261" r:id="rId7"/>
    <p:sldId id="281" r:id="rId8"/>
    <p:sldId id="263" r:id="rId9"/>
    <p:sldId id="317" r:id="rId10"/>
    <p:sldId id="283" r:id="rId11"/>
    <p:sldId id="299" r:id="rId12"/>
    <p:sldId id="264" r:id="rId13"/>
    <p:sldId id="269" r:id="rId14"/>
    <p:sldId id="285" r:id="rId15"/>
    <p:sldId id="286" r:id="rId16"/>
    <p:sldId id="288" r:id="rId17"/>
    <p:sldId id="290" r:id="rId18"/>
    <p:sldId id="292" r:id="rId19"/>
    <p:sldId id="293" r:id="rId20"/>
    <p:sldId id="294" r:id="rId21"/>
    <p:sldId id="295" r:id="rId22"/>
    <p:sldId id="297" r:id="rId23"/>
    <p:sldId id="298" r:id="rId24"/>
    <p:sldId id="300" r:id="rId25"/>
    <p:sldId id="302" r:id="rId26"/>
    <p:sldId id="305" r:id="rId27"/>
    <p:sldId id="306" r:id="rId28"/>
    <p:sldId id="308" r:id="rId29"/>
    <p:sldId id="313" r:id="rId30"/>
    <p:sldId id="315" r:id="rId31"/>
    <p:sldId id="314" r:id="rId32"/>
  </p:sldIdLst>
  <p:sldSz cx="18288000" cy="10287000"/>
  <p:notesSz cx="7315200" cy="9601200"/>
  <p:embeddedFontLst>
    <p:embeddedFont>
      <p:font typeface="Abadi" panose="020B060402010402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Fira Sans" panose="020B0503050000020004" pitchFamily="34" charset="0"/>
      <p:regular r:id="rId39"/>
      <p:bold r:id="rId40"/>
      <p:italic r:id="rId41"/>
      <p:boldItalic r:id="rId42"/>
    </p:embeddedFont>
    <p:embeddedFont>
      <p:font typeface="Fira Sans Bold" panose="020B0803050000020004" charset="0"/>
      <p:regular r:id="rId43"/>
    </p:embeddedFont>
    <p:embeddedFont>
      <p:font typeface="Fira Sans Light" panose="020B0403050000020004" pitchFamily="34" charset="0"/>
      <p:regular r:id="rId44"/>
      <p:italic r:id="rId45"/>
    </p:embeddedFont>
    <p:embeddedFont>
      <p:font typeface="Fira Sans Medium" panose="020B0603050000020004" pitchFamily="34" charset="0"/>
      <p:regular r:id="rId46"/>
      <p:italic r:id="rId47"/>
    </p:embeddedFont>
    <p:embeddedFont>
      <p:font typeface="Lato" panose="020F0502020204030203" pitchFamily="3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22" autoAdjust="0"/>
  </p:normalViewPr>
  <p:slideViewPr>
    <p:cSldViewPr>
      <p:cViewPr varScale="1">
        <p:scale>
          <a:sx n="73" d="100"/>
          <a:sy n="73" d="100"/>
        </p:scale>
        <p:origin x="72" y="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3F2A1-BD08-4E6F-9326-520B80279552}" type="doc">
      <dgm:prSet loTypeId="urn:microsoft.com/office/officeart/2011/layout/InterconnectedBlock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B59C07F-6422-47D7-AA7F-A72288A64560}">
      <dgm:prSet phldrT="[Text]"/>
      <dgm:spPr/>
      <dgm:t>
        <a:bodyPr/>
        <a:lstStyle/>
        <a:p>
          <a:r>
            <a:rPr lang="en-US" dirty="0"/>
            <a:t>Finding start program date</a:t>
          </a:r>
        </a:p>
      </dgm:t>
    </dgm:pt>
    <dgm:pt modelId="{F5042685-67EB-4854-989B-FE0A13ED3E96}" type="parTrans" cxnId="{E58A4170-04BE-40B2-BB60-D2004BB12BFA}">
      <dgm:prSet/>
      <dgm:spPr/>
      <dgm:t>
        <a:bodyPr/>
        <a:lstStyle/>
        <a:p>
          <a:endParaRPr lang="en-US"/>
        </a:p>
      </dgm:t>
    </dgm:pt>
    <dgm:pt modelId="{77843BEA-3494-4BAB-AF09-31843B3B2013}" type="sibTrans" cxnId="{E58A4170-04BE-40B2-BB60-D2004BB12BFA}">
      <dgm:prSet/>
      <dgm:spPr/>
      <dgm:t>
        <a:bodyPr/>
        <a:lstStyle/>
        <a:p>
          <a:endParaRPr lang="en-US"/>
        </a:p>
      </dgm:t>
    </dgm:pt>
    <dgm:pt modelId="{3C877D3E-26BC-424B-A1C7-7D5884E97E93}">
      <dgm:prSet phldrT="[Text]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n-US" dirty="0"/>
            <a:t>1. Cohort tag: each cohort starts on the first (A) and the third week (B) of the month. For instance, FEB20A/FEB20B cohort starts on the first/third Monday of February 2020.</a:t>
          </a:r>
        </a:p>
      </dgm:t>
    </dgm:pt>
    <dgm:pt modelId="{5EEABEC1-3DF0-4B5D-95F0-80814D1F2317}" type="parTrans" cxnId="{52985271-EA85-410B-80E4-331F2F7F00DA}">
      <dgm:prSet/>
      <dgm:spPr/>
      <dgm:t>
        <a:bodyPr/>
        <a:lstStyle/>
        <a:p>
          <a:endParaRPr lang="en-US"/>
        </a:p>
      </dgm:t>
    </dgm:pt>
    <dgm:pt modelId="{436E0842-2418-4343-9BAB-3F4DC1A57BF7}" type="sibTrans" cxnId="{52985271-EA85-410B-80E4-331F2F7F00DA}">
      <dgm:prSet/>
      <dgm:spPr/>
      <dgm:t>
        <a:bodyPr/>
        <a:lstStyle/>
        <a:p>
          <a:endParaRPr lang="en-US"/>
        </a:p>
      </dgm:t>
    </dgm:pt>
    <dgm:pt modelId="{6C33E4A5-EE28-4BE2-9615-3BD33791C502}">
      <dgm:prSet phldrT="[Text]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n-US" dirty="0"/>
            <a:t>2. Define a “</a:t>
          </a:r>
          <a:r>
            <a:rPr lang="en-US" dirty="0" err="1"/>
            <a:t>get_mondy</a:t>
          </a:r>
          <a:r>
            <a:rPr lang="en-US" dirty="0"/>
            <a:t>” function to convert Cohort tag data to date format</a:t>
          </a:r>
        </a:p>
      </dgm:t>
    </dgm:pt>
    <dgm:pt modelId="{22FC797F-2B9A-4799-A7F5-155349B22B76}" type="parTrans" cxnId="{59991095-F368-4210-8E1A-A9546D94A584}">
      <dgm:prSet/>
      <dgm:spPr/>
      <dgm:t>
        <a:bodyPr/>
        <a:lstStyle/>
        <a:p>
          <a:endParaRPr lang="en-US"/>
        </a:p>
      </dgm:t>
    </dgm:pt>
    <dgm:pt modelId="{A7C9E678-CB92-44A6-BB2B-CE4DB26BA3EE}" type="sibTrans" cxnId="{59991095-F368-4210-8E1A-A9546D94A584}">
      <dgm:prSet/>
      <dgm:spPr/>
      <dgm:t>
        <a:bodyPr/>
        <a:lstStyle/>
        <a:p>
          <a:endParaRPr lang="en-US"/>
        </a:p>
      </dgm:t>
    </dgm:pt>
    <dgm:pt modelId="{B40A0629-0417-4A4D-8B9F-94D54F63292E}">
      <dgm:prSet phldrT="[Text]"/>
      <dgm:spPr/>
      <dgm:t>
        <a:bodyPr/>
        <a:lstStyle/>
        <a:p>
          <a:r>
            <a:rPr lang="en-US" dirty="0"/>
            <a:t>Current date</a:t>
          </a:r>
        </a:p>
        <a:p>
          <a:r>
            <a:rPr lang="en-US" dirty="0"/>
            <a:t>assumption</a:t>
          </a:r>
        </a:p>
      </dgm:t>
    </dgm:pt>
    <dgm:pt modelId="{386FC0C3-1E19-469E-99F9-62C2BF577DBF}" type="parTrans" cxnId="{6F547F0F-B8AE-4A78-8431-4098C91AA7AC}">
      <dgm:prSet/>
      <dgm:spPr/>
      <dgm:t>
        <a:bodyPr/>
        <a:lstStyle/>
        <a:p>
          <a:endParaRPr lang="en-US"/>
        </a:p>
      </dgm:t>
    </dgm:pt>
    <dgm:pt modelId="{A62B03E4-2979-471C-BE7A-C1E5CE1493E0}" type="sibTrans" cxnId="{6F547F0F-B8AE-4A78-8431-4098C91AA7AC}">
      <dgm:prSet/>
      <dgm:spPr/>
      <dgm:t>
        <a:bodyPr/>
        <a:lstStyle/>
        <a:p>
          <a:endParaRPr lang="en-US"/>
        </a:p>
      </dgm:t>
    </dgm:pt>
    <dgm:pt modelId="{53586E77-ECD3-4426-9883-579BB450E5E0}">
      <dgm:prSet phldrT="[Text]"/>
      <dgm:spPr/>
      <dgm:t>
        <a:bodyPr/>
        <a:lstStyle/>
        <a:p>
          <a:pPr algn="l"/>
          <a:r>
            <a:rPr lang="en-US" b="1" i="0" dirty="0"/>
            <a:t>1. Program duration day: s</a:t>
          </a:r>
          <a:r>
            <a:rPr lang="en-US" i="0" dirty="0"/>
            <a:t>how many days a fellow was in the program, </a:t>
          </a:r>
          <a:r>
            <a:rPr lang="en-US" b="1" i="0" u="sng" dirty="0"/>
            <a:t>N/A for current fellows</a:t>
          </a:r>
          <a:endParaRPr lang="en-US" b="1" u="sng" dirty="0"/>
        </a:p>
      </dgm:t>
    </dgm:pt>
    <dgm:pt modelId="{E7F7BA99-206F-4BDE-8398-0B345D8F2EFC}" type="parTrans" cxnId="{008153F5-D708-4B6D-BDEC-C0C73DFC0C7A}">
      <dgm:prSet/>
      <dgm:spPr/>
      <dgm:t>
        <a:bodyPr/>
        <a:lstStyle/>
        <a:p>
          <a:endParaRPr lang="en-US"/>
        </a:p>
      </dgm:t>
    </dgm:pt>
    <dgm:pt modelId="{36F27DC3-12AD-4FF0-AE9B-461EE234191A}" type="sibTrans" cxnId="{008153F5-D708-4B6D-BDEC-C0C73DFC0C7A}">
      <dgm:prSet/>
      <dgm:spPr/>
      <dgm:t>
        <a:bodyPr/>
        <a:lstStyle/>
        <a:p>
          <a:endParaRPr lang="en-US"/>
        </a:p>
      </dgm:t>
    </dgm:pt>
    <dgm:pt modelId="{2EED0F2C-E5A0-4B85-9094-8D114C70C034}">
      <dgm:prSet phldrT="[Text]"/>
      <dgm:spPr/>
      <dgm:t>
        <a:bodyPr/>
        <a:lstStyle/>
        <a:p>
          <a:pPr algn="l"/>
          <a:r>
            <a:rPr lang="en-US" dirty="0"/>
            <a:t>2. The most recent date according to the cohort tag column is assumed as the </a:t>
          </a:r>
          <a:r>
            <a:rPr lang="en-US" b="1" u="sng" dirty="0"/>
            <a:t>current date</a:t>
          </a:r>
        </a:p>
      </dgm:t>
    </dgm:pt>
    <dgm:pt modelId="{3B0A00B5-FBFF-46F2-8053-5CA52FF9302F}" type="parTrans" cxnId="{14B9E470-2695-4274-AC86-9919169EB0F0}">
      <dgm:prSet/>
      <dgm:spPr/>
      <dgm:t>
        <a:bodyPr/>
        <a:lstStyle/>
        <a:p>
          <a:endParaRPr lang="en-US"/>
        </a:p>
      </dgm:t>
    </dgm:pt>
    <dgm:pt modelId="{2D5931F8-1BA9-4A35-9089-93FB41060329}" type="sibTrans" cxnId="{14B9E470-2695-4274-AC86-9919169EB0F0}">
      <dgm:prSet/>
      <dgm:spPr/>
      <dgm:t>
        <a:bodyPr/>
        <a:lstStyle/>
        <a:p>
          <a:endParaRPr lang="en-US"/>
        </a:p>
      </dgm:t>
    </dgm:pt>
    <dgm:pt modelId="{7AD4703C-DDFF-4A82-A121-9DEF2D028071}">
      <dgm:prSet phldrT="[Text]"/>
      <dgm:spPr/>
      <dgm:t>
        <a:bodyPr/>
        <a:lstStyle/>
        <a:p>
          <a:r>
            <a:rPr lang="en-US" dirty="0"/>
            <a:t>Calculating Program duration for current student</a:t>
          </a:r>
        </a:p>
      </dgm:t>
    </dgm:pt>
    <dgm:pt modelId="{270B8B4B-F6CA-47DC-A4D2-7D67BBE78725}" type="parTrans" cxnId="{2BF36FD7-456E-4327-AE5D-29F298FF9E98}">
      <dgm:prSet/>
      <dgm:spPr/>
      <dgm:t>
        <a:bodyPr/>
        <a:lstStyle/>
        <a:p>
          <a:endParaRPr lang="en-US"/>
        </a:p>
      </dgm:t>
    </dgm:pt>
    <dgm:pt modelId="{E157AD69-4A88-4FCB-A2BD-B3D820EE6EB6}" type="sibTrans" cxnId="{2BF36FD7-456E-4327-AE5D-29F298FF9E98}">
      <dgm:prSet/>
      <dgm:spPr/>
      <dgm:t>
        <a:bodyPr/>
        <a:lstStyle/>
        <a:p>
          <a:endParaRPr lang="en-US"/>
        </a:p>
      </dgm:t>
    </dgm:pt>
    <dgm:pt modelId="{6A39993C-B6B3-4B28-B525-CD4FA7818282}">
      <dgm:prSet phldrT="[Text]"/>
      <dgm:spPr/>
      <dgm:t>
        <a:bodyPr/>
        <a:lstStyle/>
        <a:p>
          <a:pPr algn="l"/>
          <a:r>
            <a:rPr lang="en-US" dirty="0"/>
            <a:t>Difference between start program date and current date is considered as program duration days for </a:t>
          </a:r>
          <a:r>
            <a:rPr lang="en-US" b="1" u="sng" dirty="0"/>
            <a:t>current student</a:t>
          </a:r>
        </a:p>
      </dgm:t>
    </dgm:pt>
    <dgm:pt modelId="{43ACB103-F84F-4C2A-B631-3B3B077EF794}" type="parTrans" cxnId="{8F515614-4A9B-45ED-BF2D-B6576AAD4973}">
      <dgm:prSet/>
      <dgm:spPr/>
      <dgm:t>
        <a:bodyPr/>
        <a:lstStyle/>
        <a:p>
          <a:endParaRPr lang="en-US"/>
        </a:p>
      </dgm:t>
    </dgm:pt>
    <dgm:pt modelId="{008142E9-DEB8-4825-AF1D-B87A25274B86}" type="sibTrans" cxnId="{8F515614-4A9B-45ED-BF2D-B6576AAD4973}">
      <dgm:prSet/>
      <dgm:spPr/>
      <dgm:t>
        <a:bodyPr/>
        <a:lstStyle/>
        <a:p>
          <a:endParaRPr lang="en-US"/>
        </a:p>
      </dgm:t>
    </dgm:pt>
    <dgm:pt modelId="{A48AEA9B-9405-4AB3-BCB6-FF33154D2EB5}" type="pres">
      <dgm:prSet presAssocID="{52F3F2A1-BD08-4E6F-9326-520B80279552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AE76A9AD-5D59-4431-82C1-31EACF28DFA8}" type="pres">
      <dgm:prSet presAssocID="{7AD4703C-DDFF-4A82-A121-9DEF2D028071}" presName="ChildAccent3" presStyleCnt="0"/>
      <dgm:spPr/>
    </dgm:pt>
    <dgm:pt modelId="{C73701A7-68F7-4F4D-BD8B-B8921AA777B7}" type="pres">
      <dgm:prSet presAssocID="{7AD4703C-DDFF-4A82-A121-9DEF2D028071}" presName="ChildAccent" presStyleLbl="alignImgPlace1" presStyleIdx="0" presStyleCnt="3" custLinFactNeighborX="23530"/>
      <dgm:spPr/>
    </dgm:pt>
    <dgm:pt modelId="{8627E14E-D905-4510-9B9A-AD5FC9CED234}" type="pres">
      <dgm:prSet presAssocID="{7AD4703C-DDFF-4A82-A121-9DEF2D028071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8684042-1A25-42E2-B2E1-AC5FF4FDDD51}" type="pres">
      <dgm:prSet presAssocID="{7AD4703C-DDFF-4A82-A121-9DEF2D028071}" presName="Parent3" presStyleLbl="node1" presStyleIdx="0" presStyleCnt="3" custLinFactNeighborX="23530">
        <dgm:presLayoutVars>
          <dgm:chMax val="2"/>
          <dgm:chPref val="1"/>
          <dgm:bulletEnabled val="1"/>
        </dgm:presLayoutVars>
      </dgm:prSet>
      <dgm:spPr/>
    </dgm:pt>
    <dgm:pt modelId="{825B1FD7-A0DD-4197-8ABD-2AB997EAE879}" type="pres">
      <dgm:prSet presAssocID="{B40A0629-0417-4A4D-8B9F-94D54F63292E}" presName="ChildAccent2" presStyleCnt="0"/>
      <dgm:spPr/>
    </dgm:pt>
    <dgm:pt modelId="{F7EB13C0-6B05-430E-9B2A-486F37609EA1}" type="pres">
      <dgm:prSet presAssocID="{B40A0629-0417-4A4D-8B9F-94D54F63292E}" presName="ChildAccent" presStyleLbl="alignImgPlace1" presStyleIdx="1" presStyleCnt="3" custLinFactNeighborX="21859" custLinFactNeighborY="536"/>
      <dgm:spPr/>
    </dgm:pt>
    <dgm:pt modelId="{71BB42A9-552A-4B9A-A691-CFBA434B4A66}" type="pres">
      <dgm:prSet presAssocID="{B40A0629-0417-4A4D-8B9F-94D54F63292E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5E423A7-CB3E-43A9-B527-F99D4DFDBFE4}" type="pres">
      <dgm:prSet presAssocID="{B40A0629-0417-4A4D-8B9F-94D54F63292E}" presName="Parent2" presStyleLbl="node1" presStyleIdx="1" presStyleCnt="3" custLinFactNeighborX="23530">
        <dgm:presLayoutVars>
          <dgm:chMax val="2"/>
          <dgm:chPref val="1"/>
          <dgm:bulletEnabled val="1"/>
        </dgm:presLayoutVars>
      </dgm:prSet>
      <dgm:spPr/>
    </dgm:pt>
    <dgm:pt modelId="{1C14D572-40C6-4620-8E40-46B4705A05B8}" type="pres">
      <dgm:prSet presAssocID="{4B59C07F-6422-47D7-AA7F-A72288A64560}" presName="ChildAccent1" presStyleCnt="0"/>
      <dgm:spPr/>
    </dgm:pt>
    <dgm:pt modelId="{D4ACF6D5-E3B1-46E0-9D8B-8005BA3F7F28}" type="pres">
      <dgm:prSet presAssocID="{4B59C07F-6422-47D7-AA7F-A72288A64560}" presName="ChildAccent" presStyleLbl="alignImgPlace1" presStyleIdx="2" presStyleCnt="3" custLinFactNeighborX="23530"/>
      <dgm:spPr/>
    </dgm:pt>
    <dgm:pt modelId="{BBAF139B-E5CB-4E08-8D1D-6C5DCD00E246}" type="pres">
      <dgm:prSet presAssocID="{4B59C07F-6422-47D7-AA7F-A72288A64560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45DA03A-12A0-473D-BCB5-94235E1320E5}" type="pres">
      <dgm:prSet presAssocID="{4B59C07F-6422-47D7-AA7F-A72288A64560}" presName="Parent1" presStyleLbl="node1" presStyleIdx="2" presStyleCnt="3" custLinFactNeighborX="23530">
        <dgm:presLayoutVars>
          <dgm:chMax val="2"/>
          <dgm:chPref val="1"/>
          <dgm:bulletEnabled val="1"/>
        </dgm:presLayoutVars>
      </dgm:prSet>
      <dgm:spPr/>
    </dgm:pt>
  </dgm:ptLst>
  <dgm:cxnLst>
    <dgm:cxn modelId="{6F547F0F-B8AE-4A78-8431-4098C91AA7AC}" srcId="{52F3F2A1-BD08-4E6F-9326-520B80279552}" destId="{B40A0629-0417-4A4D-8B9F-94D54F63292E}" srcOrd="1" destOrd="0" parTransId="{386FC0C3-1E19-469E-99F9-62C2BF577DBF}" sibTransId="{A62B03E4-2979-471C-BE7A-C1E5CE1493E0}"/>
    <dgm:cxn modelId="{8F515614-4A9B-45ED-BF2D-B6576AAD4973}" srcId="{7AD4703C-DDFF-4A82-A121-9DEF2D028071}" destId="{6A39993C-B6B3-4B28-B525-CD4FA7818282}" srcOrd="0" destOrd="0" parTransId="{43ACB103-F84F-4C2A-B631-3B3B077EF794}" sibTransId="{008142E9-DEB8-4825-AF1D-B87A25274B86}"/>
    <dgm:cxn modelId="{822C241D-E5C3-4B38-8D8B-CD692242AA83}" type="presOf" srcId="{6A39993C-B6B3-4B28-B525-CD4FA7818282}" destId="{8627E14E-D905-4510-9B9A-AD5FC9CED234}" srcOrd="1" destOrd="0" presId="urn:microsoft.com/office/officeart/2011/layout/InterconnectedBlockProcess"/>
    <dgm:cxn modelId="{09967342-7610-4CAA-8028-CDDD6A9403A3}" type="presOf" srcId="{B40A0629-0417-4A4D-8B9F-94D54F63292E}" destId="{F5E423A7-CB3E-43A9-B527-F99D4DFDBFE4}" srcOrd="0" destOrd="0" presId="urn:microsoft.com/office/officeart/2011/layout/InterconnectedBlockProcess"/>
    <dgm:cxn modelId="{63BF8362-AAB2-4895-A83E-5AAFA2A7A991}" type="presOf" srcId="{2EED0F2C-E5A0-4B85-9094-8D114C70C034}" destId="{F7EB13C0-6B05-430E-9B2A-486F37609EA1}" srcOrd="0" destOrd="1" presId="urn:microsoft.com/office/officeart/2011/layout/InterconnectedBlockProcess"/>
    <dgm:cxn modelId="{757CA964-DBD2-41A5-BB14-A87993C672E4}" type="presOf" srcId="{6C33E4A5-EE28-4BE2-9615-3BD33791C502}" destId="{BBAF139B-E5CB-4E08-8D1D-6C5DCD00E246}" srcOrd="1" destOrd="1" presId="urn:microsoft.com/office/officeart/2011/layout/InterconnectedBlockProcess"/>
    <dgm:cxn modelId="{DC37256A-332C-4651-A96E-7E5561C651B6}" type="presOf" srcId="{6A39993C-B6B3-4B28-B525-CD4FA7818282}" destId="{C73701A7-68F7-4F4D-BD8B-B8921AA777B7}" srcOrd="0" destOrd="0" presId="urn:microsoft.com/office/officeart/2011/layout/InterconnectedBlockProcess"/>
    <dgm:cxn modelId="{E58A4170-04BE-40B2-BB60-D2004BB12BFA}" srcId="{52F3F2A1-BD08-4E6F-9326-520B80279552}" destId="{4B59C07F-6422-47D7-AA7F-A72288A64560}" srcOrd="0" destOrd="0" parTransId="{F5042685-67EB-4854-989B-FE0A13ED3E96}" sibTransId="{77843BEA-3494-4BAB-AF09-31843B3B2013}"/>
    <dgm:cxn modelId="{14B9E470-2695-4274-AC86-9919169EB0F0}" srcId="{B40A0629-0417-4A4D-8B9F-94D54F63292E}" destId="{2EED0F2C-E5A0-4B85-9094-8D114C70C034}" srcOrd="1" destOrd="0" parTransId="{3B0A00B5-FBFF-46F2-8053-5CA52FF9302F}" sibTransId="{2D5931F8-1BA9-4A35-9089-93FB41060329}"/>
    <dgm:cxn modelId="{52985271-EA85-410B-80E4-331F2F7F00DA}" srcId="{4B59C07F-6422-47D7-AA7F-A72288A64560}" destId="{3C877D3E-26BC-424B-A1C7-7D5884E97E93}" srcOrd="0" destOrd="0" parTransId="{5EEABEC1-3DF0-4B5D-95F0-80814D1F2317}" sibTransId="{436E0842-2418-4343-9BAB-3F4DC1A57BF7}"/>
    <dgm:cxn modelId="{44679974-7514-4585-9C88-E89FD91C38C4}" type="presOf" srcId="{6C33E4A5-EE28-4BE2-9615-3BD33791C502}" destId="{D4ACF6D5-E3B1-46E0-9D8B-8005BA3F7F28}" srcOrd="0" destOrd="1" presId="urn:microsoft.com/office/officeart/2011/layout/InterconnectedBlockProcess"/>
    <dgm:cxn modelId="{A9CEF357-20CD-486C-B59E-6194359CA37D}" type="presOf" srcId="{3C877D3E-26BC-424B-A1C7-7D5884E97E93}" destId="{D4ACF6D5-E3B1-46E0-9D8B-8005BA3F7F28}" srcOrd="0" destOrd="0" presId="urn:microsoft.com/office/officeart/2011/layout/InterconnectedBlockProcess"/>
    <dgm:cxn modelId="{9C5CCE89-BD5E-484B-8260-1B668C200AAE}" type="presOf" srcId="{53586E77-ECD3-4426-9883-579BB450E5E0}" destId="{71BB42A9-552A-4B9A-A691-CFBA434B4A66}" srcOrd="1" destOrd="0" presId="urn:microsoft.com/office/officeart/2011/layout/InterconnectedBlockProcess"/>
    <dgm:cxn modelId="{1F4F318D-308D-4F8A-967C-2A85FF17A074}" type="presOf" srcId="{7AD4703C-DDFF-4A82-A121-9DEF2D028071}" destId="{28684042-1A25-42E2-B2E1-AC5FF4FDDD51}" srcOrd="0" destOrd="0" presId="urn:microsoft.com/office/officeart/2011/layout/InterconnectedBlockProcess"/>
    <dgm:cxn modelId="{59991095-F368-4210-8E1A-A9546D94A584}" srcId="{4B59C07F-6422-47D7-AA7F-A72288A64560}" destId="{6C33E4A5-EE28-4BE2-9615-3BD33791C502}" srcOrd="1" destOrd="0" parTransId="{22FC797F-2B9A-4799-A7F5-155349B22B76}" sibTransId="{A7C9E678-CB92-44A6-BB2B-CE4DB26BA3EE}"/>
    <dgm:cxn modelId="{953687A1-66E5-406A-9620-199327807030}" type="presOf" srcId="{53586E77-ECD3-4426-9883-579BB450E5E0}" destId="{F7EB13C0-6B05-430E-9B2A-486F37609EA1}" srcOrd="0" destOrd="0" presId="urn:microsoft.com/office/officeart/2011/layout/InterconnectedBlockProcess"/>
    <dgm:cxn modelId="{28BC7AA6-5309-49CB-9EF9-EAA798FF6A60}" type="presOf" srcId="{4B59C07F-6422-47D7-AA7F-A72288A64560}" destId="{245DA03A-12A0-473D-BCB5-94235E1320E5}" srcOrd="0" destOrd="0" presId="urn:microsoft.com/office/officeart/2011/layout/InterconnectedBlockProcess"/>
    <dgm:cxn modelId="{0AD86AC2-12BE-4C3C-B9FB-86863D7D91D5}" type="presOf" srcId="{52F3F2A1-BD08-4E6F-9326-520B80279552}" destId="{A48AEA9B-9405-4AB3-BCB6-FF33154D2EB5}" srcOrd="0" destOrd="0" presId="urn:microsoft.com/office/officeart/2011/layout/InterconnectedBlockProcess"/>
    <dgm:cxn modelId="{2BF36FD7-456E-4327-AE5D-29F298FF9E98}" srcId="{52F3F2A1-BD08-4E6F-9326-520B80279552}" destId="{7AD4703C-DDFF-4A82-A121-9DEF2D028071}" srcOrd="2" destOrd="0" parTransId="{270B8B4B-F6CA-47DC-A4D2-7D67BBE78725}" sibTransId="{E157AD69-4A88-4FCB-A2BD-B3D820EE6EB6}"/>
    <dgm:cxn modelId="{C2AEBDE9-AC9E-442B-AE43-2D48E4E656E3}" type="presOf" srcId="{2EED0F2C-E5A0-4B85-9094-8D114C70C034}" destId="{71BB42A9-552A-4B9A-A691-CFBA434B4A66}" srcOrd="1" destOrd="1" presId="urn:microsoft.com/office/officeart/2011/layout/InterconnectedBlockProcess"/>
    <dgm:cxn modelId="{3DBD2AF5-D629-4CB2-B354-514B9A330F9B}" type="presOf" srcId="{3C877D3E-26BC-424B-A1C7-7D5884E97E93}" destId="{BBAF139B-E5CB-4E08-8D1D-6C5DCD00E246}" srcOrd="1" destOrd="0" presId="urn:microsoft.com/office/officeart/2011/layout/InterconnectedBlockProcess"/>
    <dgm:cxn modelId="{008153F5-D708-4B6D-BDEC-C0C73DFC0C7A}" srcId="{B40A0629-0417-4A4D-8B9F-94D54F63292E}" destId="{53586E77-ECD3-4426-9883-579BB450E5E0}" srcOrd="0" destOrd="0" parTransId="{E7F7BA99-206F-4BDE-8398-0B345D8F2EFC}" sibTransId="{36F27DC3-12AD-4FF0-AE9B-461EE234191A}"/>
    <dgm:cxn modelId="{17E8D7AF-F6DF-44FD-95B6-7B7433C0BFD6}" type="presParOf" srcId="{A48AEA9B-9405-4AB3-BCB6-FF33154D2EB5}" destId="{AE76A9AD-5D59-4431-82C1-31EACF28DFA8}" srcOrd="0" destOrd="0" presId="urn:microsoft.com/office/officeart/2011/layout/InterconnectedBlockProcess"/>
    <dgm:cxn modelId="{9E9E5E7C-7386-4185-94DD-2EB0D08B0D11}" type="presParOf" srcId="{AE76A9AD-5D59-4431-82C1-31EACF28DFA8}" destId="{C73701A7-68F7-4F4D-BD8B-B8921AA777B7}" srcOrd="0" destOrd="0" presId="urn:microsoft.com/office/officeart/2011/layout/InterconnectedBlockProcess"/>
    <dgm:cxn modelId="{F368E604-0882-4CC9-9684-0522FDFD8FDA}" type="presParOf" srcId="{A48AEA9B-9405-4AB3-BCB6-FF33154D2EB5}" destId="{8627E14E-D905-4510-9B9A-AD5FC9CED234}" srcOrd="1" destOrd="0" presId="urn:microsoft.com/office/officeart/2011/layout/InterconnectedBlockProcess"/>
    <dgm:cxn modelId="{79D2AD09-F418-429B-BAF2-D52F419604F0}" type="presParOf" srcId="{A48AEA9B-9405-4AB3-BCB6-FF33154D2EB5}" destId="{28684042-1A25-42E2-B2E1-AC5FF4FDDD51}" srcOrd="2" destOrd="0" presId="urn:microsoft.com/office/officeart/2011/layout/InterconnectedBlockProcess"/>
    <dgm:cxn modelId="{5C337A95-9281-45EE-A6D5-D3F8B75CAA03}" type="presParOf" srcId="{A48AEA9B-9405-4AB3-BCB6-FF33154D2EB5}" destId="{825B1FD7-A0DD-4197-8ABD-2AB997EAE879}" srcOrd="3" destOrd="0" presId="urn:microsoft.com/office/officeart/2011/layout/InterconnectedBlockProcess"/>
    <dgm:cxn modelId="{AE6FF4F5-5EAA-43C9-968E-5374DDC75D6E}" type="presParOf" srcId="{825B1FD7-A0DD-4197-8ABD-2AB997EAE879}" destId="{F7EB13C0-6B05-430E-9B2A-486F37609EA1}" srcOrd="0" destOrd="0" presId="urn:microsoft.com/office/officeart/2011/layout/InterconnectedBlockProcess"/>
    <dgm:cxn modelId="{216C7CD3-D006-4220-A560-986DC244975F}" type="presParOf" srcId="{A48AEA9B-9405-4AB3-BCB6-FF33154D2EB5}" destId="{71BB42A9-552A-4B9A-A691-CFBA434B4A66}" srcOrd="4" destOrd="0" presId="urn:microsoft.com/office/officeart/2011/layout/InterconnectedBlockProcess"/>
    <dgm:cxn modelId="{169C0611-A656-4C56-95DE-E901DD251A41}" type="presParOf" srcId="{A48AEA9B-9405-4AB3-BCB6-FF33154D2EB5}" destId="{F5E423A7-CB3E-43A9-B527-F99D4DFDBFE4}" srcOrd="5" destOrd="0" presId="urn:microsoft.com/office/officeart/2011/layout/InterconnectedBlockProcess"/>
    <dgm:cxn modelId="{3341F19B-EA09-4BCB-BE09-A7185319E713}" type="presParOf" srcId="{A48AEA9B-9405-4AB3-BCB6-FF33154D2EB5}" destId="{1C14D572-40C6-4620-8E40-46B4705A05B8}" srcOrd="6" destOrd="0" presId="urn:microsoft.com/office/officeart/2011/layout/InterconnectedBlockProcess"/>
    <dgm:cxn modelId="{66F70E6D-078E-448E-B2AF-B007FB326DB4}" type="presParOf" srcId="{1C14D572-40C6-4620-8E40-46B4705A05B8}" destId="{D4ACF6D5-E3B1-46E0-9D8B-8005BA3F7F28}" srcOrd="0" destOrd="0" presId="urn:microsoft.com/office/officeart/2011/layout/InterconnectedBlockProcess"/>
    <dgm:cxn modelId="{66D7E030-5673-492E-8408-AF3454E96523}" type="presParOf" srcId="{A48AEA9B-9405-4AB3-BCB6-FF33154D2EB5}" destId="{BBAF139B-E5CB-4E08-8D1D-6C5DCD00E246}" srcOrd="7" destOrd="0" presId="urn:microsoft.com/office/officeart/2011/layout/InterconnectedBlockProcess"/>
    <dgm:cxn modelId="{A84BB7B9-A127-4D1F-8D56-F04C77A79E13}" type="presParOf" srcId="{A48AEA9B-9405-4AB3-BCB6-FF33154D2EB5}" destId="{245DA03A-12A0-473D-BCB5-94235E1320E5}" srcOrd="8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28B1E9-866C-43DD-881A-352A6A906382}" type="doc">
      <dgm:prSet loTypeId="urn:microsoft.com/office/officeart/2009/3/layout/RandomtoResultProcess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8446070-E54D-4E4E-8CE9-22ED598DEB4B}">
      <dgm:prSet phldrT="[Text]" custT="1"/>
      <dgm:spPr/>
      <dgm:t>
        <a:bodyPr/>
        <a:lstStyle/>
        <a:p>
          <a:r>
            <a:rPr lang="en-US" sz="2000" b="1" dirty="0"/>
            <a:t>Define the problem</a:t>
          </a:r>
        </a:p>
      </dgm:t>
    </dgm:pt>
    <dgm:pt modelId="{913FE1BD-A41E-4EC9-BACC-9F423734A19A}" type="parTrans" cxnId="{EB972EA5-CB13-40D8-8ACF-E4204851A899}">
      <dgm:prSet/>
      <dgm:spPr/>
      <dgm:t>
        <a:bodyPr/>
        <a:lstStyle/>
        <a:p>
          <a:endParaRPr lang="en-US"/>
        </a:p>
      </dgm:t>
    </dgm:pt>
    <dgm:pt modelId="{94ABA962-A7B2-4379-8CBE-6BC351988B55}" type="sibTrans" cxnId="{EB972EA5-CB13-40D8-8ACF-E4204851A899}">
      <dgm:prSet/>
      <dgm:spPr/>
      <dgm:t>
        <a:bodyPr/>
        <a:lstStyle/>
        <a:p>
          <a:endParaRPr lang="en-US"/>
        </a:p>
      </dgm:t>
    </dgm:pt>
    <dgm:pt modelId="{850FCA4E-389E-4E25-9A4F-4D653E7A4BF5}">
      <dgm:prSet phldrT="[Text]" custT="1"/>
      <dgm:spPr/>
      <dgm:t>
        <a:bodyPr/>
        <a:lstStyle/>
        <a:p>
          <a:r>
            <a:rPr lang="en-US" sz="2000" b="1" u="sng" dirty="0"/>
            <a:t>“Placed” </a:t>
          </a:r>
          <a:r>
            <a:rPr lang="en-US" sz="2000" dirty="0"/>
            <a:t>column is target column for classification model</a:t>
          </a:r>
        </a:p>
      </dgm:t>
    </dgm:pt>
    <dgm:pt modelId="{2774A3F7-DFFB-46BB-94D8-ED9BB8801A59}" type="parTrans" cxnId="{A59041F0-A74D-434E-BF7C-BDFAD4AA4377}">
      <dgm:prSet/>
      <dgm:spPr/>
      <dgm:t>
        <a:bodyPr/>
        <a:lstStyle/>
        <a:p>
          <a:endParaRPr lang="en-US"/>
        </a:p>
      </dgm:t>
    </dgm:pt>
    <dgm:pt modelId="{DA0F31E9-3DFA-41D0-A378-F83AC5E90ADC}" type="sibTrans" cxnId="{A59041F0-A74D-434E-BF7C-BDFAD4AA4377}">
      <dgm:prSet/>
      <dgm:spPr/>
      <dgm:t>
        <a:bodyPr/>
        <a:lstStyle/>
        <a:p>
          <a:endParaRPr lang="en-US"/>
        </a:p>
      </dgm:t>
    </dgm:pt>
    <dgm:pt modelId="{584C14B3-3DFE-4F84-BBF7-2A3BE70BE258}">
      <dgm:prSet phldrT="[Text]" custT="1"/>
      <dgm:spPr/>
      <dgm:t>
        <a:bodyPr/>
        <a:lstStyle/>
        <a:p>
          <a:r>
            <a:rPr lang="en-US" sz="2500" b="1" dirty="0"/>
            <a:t>Preparing Data</a:t>
          </a:r>
        </a:p>
      </dgm:t>
    </dgm:pt>
    <dgm:pt modelId="{09EDE6F3-95CE-4479-ADD4-9C7FBB8F61EC}" type="parTrans" cxnId="{FAD69254-485F-40CB-9EF3-8BCF1A5B0A52}">
      <dgm:prSet/>
      <dgm:spPr/>
      <dgm:t>
        <a:bodyPr/>
        <a:lstStyle/>
        <a:p>
          <a:endParaRPr lang="en-US"/>
        </a:p>
      </dgm:t>
    </dgm:pt>
    <dgm:pt modelId="{CF4949EC-5BAA-4D52-BDB0-C92B38443BAA}" type="sibTrans" cxnId="{FAD69254-485F-40CB-9EF3-8BCF1A5B0A52}">
      <dgm:prSet/>
      <dgm:spPr/>
      <dgm:t>
        <a:bodyPr/>
        <a:lstStyle/>
        <a:p>
          <a:endParaRPr lang="en-US"/>
        </a:p>
      </dgm:t>
    </dgm:pt>
    <dgm:pt modelId="{C243B320-E395-48FE-B76E-D5C9BBB6A56E}">
      <dgm:prSet phldrT="[Text]" custT="1"/>
      <dgm:spPr/>
      <dgm:t>
        <a:bodyPr/>
        <a:lstStyle/>
        <a:p>
          <a:r>
            <a:rPr lang="en-US" sz="2000" dirty="0"/>
            <a:t>Working with missing values</a:t>
          </a:r>
        </a:p>
      </dgm:t>
    </dgm:pt>
    <dgm:pt modelId="{0E3C749E-4078-4E51-A726-636648474073}" type="parTrans" cxnId="{ADDF721D-F135-4BB0-BB6B-54659A4881CC}">
      <dgm:prSet/>
      <dgm:spPr/>
      <dgm:t>
        <a:bodyPr/>
        <a:lstStyle/>
        <a:p>
          <a:endParaRPr lang="en-US"/>
        </a:p>
      </dgm:t>
    </dgm:pt>
    <dgm:pt modelId="{B5CFB132-5B64-4A65-83AB-108A72D69405}" type="sibTrans" cxnId="{ADDF721D-F135-4BB0-BB6B-54659A4881CC}">
      <dgm:prSet/>
      <dgm:spPr/>
      <dgm:t>
        <a:bodyPr/>
        <a:lstStyle/>
        <a:p>
          <a:endParaRPr lang="en-US"/>
        </a:p>
      </dgm:t>
    </dgm:pt>
    <dgm:pt modelId="{A2D5AABC-5DE5-42FF-8172-3A88FA240D8B}">
      <dgm:prSet phldrT="[Text]"/>
      <dgm:spPr/>
      <dgm:t>
        <a:bodyPr/>
        <a:lstStyle/>
        <a:p>
          <a:r>
            <a:rPr lang="en-US" b="1" dirty="0"/>
            <a:t>Select the best model</a:t>
          </a:r>
        </a:p>
      </dgm:t>
    </dgm:pt>
    <dgm:pt modelId="{C6CCC168-F71F-4654-B20A-A7A3E8506D5D}" type="parTrans" cxnId="{1AEDD08A-861B-4D8A-BB2B-851F0F118149}">
      <dgm:prSet/>
      <dgm:spPr/>
      <dgm:t>
        <a:bodyPr/>
        <a:lstStyle/>
        <a:p>
          <a:endParaRPr lang="en-US"/>
        </a:p>
      </dgm:t>
    </dgm:pt>
    <dgm:pt modelId="{C07B9FE4-3100-40A7-8F10-4FDD2639396C}" type="sibTrans" cxnId="{1AEDD08A-861B-4D8A-BB2B-851F0F118149}">
      <dgm:prSet/>
      <dgm:spPr/>
      <dgm:t>
        <a:bodyPr/>
        <a:lstStyle/>
        <a:p>
          <a:endParaRPr lang="en-US"/>
        </a:p>
      </dgm:t>
    </dgm:pt>
    <dgm:pt modelId="{AE5CA1F5-A629-4B9B-83E2-8F4A744481C6}">
      <dgm:prSet phldrT="[Text]" custT="1"/>
      <dgm:spPr/>
      <dgm:t>
        <a:bodyPr/>
        <a:lstStyle/>
        <a:p>
          <a:r>
            <a:rPr lang="en-US" sz="2500" b="1" dirty="0"/>
            <a:t>Choosing different models</a:t>
          </a:r>
        </a:p>
      </dgm:t>
    </dgm:pt>
    <dgm:pt modelId="{86C120BE-E800-4869-9DE4-8872EA32B3E5}" type="parTrans" cxnId="{7F12EB46-311B-45C3-BB35-A66487EF2029}">
      <dgm:prSet/>
      <dgm:spPr/>
      <dgm:t>
        <a:bodyPr/>
        <a:lstStyle/>
        <a:p>
          <a:endParaRPr lang="en-US"/>
        </a:p>
      </dgm:t>
    </dgm:pt>
    <dgm:pt modelId="{15D5B4E3-DEF9-4EE3-A61C-9B5EEE0351BA}" type="sibTrans" cxnId="{7F12EB46-311B-45C3-BB35-A66487EF2029}">
      <dgm:prSet/>
      <dgm:spPr/>
      <dgm:t>
        <a:bodyPr/>
        <a:lstStyle/>
        <a:p>
          <a:endParaRPr lang="en-US"/>
        </a:p>
      </dgm:t>
    </dgm:pt>
    <dgm:pt modelId="{B5274F36-BEDC-4A21-AB12-01F8011083B8}">
      <dgm:prSet phldrT="[Text]" custT="1"/>
      <dgm:spPr/>
      <dgm:t>
        <a:bodyPr anchor="t"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Setting different hyper-parameters for each model</a:t>
          </a:r>
        </a:p>
      </dgm:t>
    </dgm:pt>
    <dgm:pt modelId="{9B787F3A-3075-4277-9783-610EF489A932}" type="parTrans" cxnId="{8E10EBDF-F25D-4045-BB51-9709F8D6738A}">
      <dgm:prSet/>
      <dgm:spPr/>
      <dgm:t>
        <a:bodyPr/>
        <a:lstStyle/>
        <a:p>
          <a:endParaRPr lang="en-US"/>
        </a:p>
      </dgm:t>
    </dgm:pt>
    <dgm:pt modelId="{B03D9CA2-4512-4C7E-AA4A-06C2AD0667AA}" type="sibTrans" cxnId="{8E10EBDF-F25D-4045-BB51-9709F8D6738A}">
      <dgm:prSet/>
      <dgm:spPr/>
      <dgm:t>
        <a:bodyPr/>
        <a:lstStyle/>
        <a:p>
          <a:endParaRPr lang="en-US"/>
        </a:p>
      </dgm:t>
    </dgm:pt>
    <dgm:pt modelId="{827FA726-282A-467E-9C58-D41543C3C2FE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000" dirty="0"/>
            <a:t>Candidates for classification model</a:t>
          </a:r>
        </a:p>
      </dgm:t>
    </dgm:pt>
    <dgm:pt modelId="{FC5E29AC-CC70-4523-8BC0-61D8BE4A811E}" type="parTrans" cxnId="{9C4EDAA1-F15E-4FF0-90C9-290EDE8C1E64}">
      <dgm:prSet/>
      <dgm:spPr/>
      <dgm:t>
        <a:bodyPr/>
        <a:lstStyle/>
        <a:p>
          <a:endParaRPr lang="en-US"/>
        </a:p>
      </dgm:t>
    </dgm:pt>
    <dgm:pt modelId="{BB2310FD-F63F-4B2A-A4EC-90F32690C2DB}" type="sibTrans" cxnId="{9C4EDAA1-F15E-4FF0-90C9-290EDE8C1E64}">
      <dgm:prSet/>
      <dgm:spPr/>
      <dgm:t>
        <a:bodyPr/>
        <a:lstStyle/>
        <a:p>
          <a:endParaRPr lang="en-US"/>
        </a:p>
      </dgm:t>
    </dgm:pt>
    <dgm:pt modelId="{01BA447D-5D84-4D83-BC06-0AEB5392A715}">
      <dgm:prSet phldrT="[Text]" custT="1"/>
      <dgm:spPr/>
      <dgm:t>
        <a:bodyPr/>
        <a:lstStyle/>
        <a:p>
          <a:r>
            <a:rPr lang="en-US" sz="2500" b="1" dirty="0"/>
            <a:t>Setting Hyper parameters</a:t>
          </a:r>
        </a:p>
      </dgm:t>
    </dgm:pt>
    <dgm:pt modelId="{471C2694-1B08-4957-B23B-3F16464C7AC1}" type="parTrans" cxnId="{D2B367BE-C87D-426F-BA9F-93545B268FD0}">
      <dgm:prSet/>
      <dgm:spPr/>
      <dgm:t>
        <a:bodyPr/>
        <a:lstStyle/>
        <a:p>
          <a:endParaRPr lang="en-US"/>
        </a:p>
      </dgm:t>
    </dgm:pt>
    <dgm:pt modelId="{1B3F5341-F2E3-4637-B8B5-6464AC623D17}" type="sibTrans" cxnId="{D2B367BE-C87D-426F-BA9F-93545B268FD0}">
      <dgm:prSet/>
      <dgm:spPr/>
      <dgm:t>
        <a:bodyPr/>
        <a:lstStyle/>
        <a:p>
          <a:endParaRPr lang="en-US"/>
        </a:p>
      </dgm:t>
    </dgm:pt>
    <dgm:pt modelId="{30EE3CEC-78BF-45CF-9920-5DECBA8CD15A}">
      <dgm:prSet custT="1"/>
      <dgm:spPr/>
      <dgm:t>
        <a:bodyPr/>
        <a:lstStyle/>
        <a:p>
          <a:r>
            <a:rPr lang="en-US" sz="2000" dirty="0"/>
            <a:t>Convert categorical values to numerical values</a:t>
          </a:r>
        </a:p>
      </dgm:t>
    </dgm:pt>
    <dgm:pt modelId="{5F045BCF-D2C4-47D1-83CF-BA3844DF5DFE}" type="parTrans" cxnId="{D64CD6EB-63ED-442A-9AE5-BC31ACDCC03E}">
      <dgm:prSet/>
      <dgm:spPr/>
      <dgm:t>
        <a:bodyPr/>
        <a:lstStyle/>
        <a:p>
          <a:endParaRPr lang="en-US"/>
        </a:p>
      </dgm:t>
    </dgm:pt>
    <dgm:pt modelId="{3957C3F9-3852-43D9-8AC1-2E9FF78735A6}" type="sibTrans" cxnId="{D64CD6EB-63ED-442A-9AE5-BC31ACDCC03E}">
      <dgm:prSet/>
      <dgm:spPr/>
      <dgm:t>
        <a:bodyPr/>
        <a:lstStyle/>
        <a:p>
          <a:endParaRPr lang="en-US"/>
        </a:p>
      </dgm:t>
    </dgm:pt>
    <dgm:pt modelId="{176D9B8D-E87F-4E0A-BC95-3F606F1CC633}">
      <dgm:prSet custT="1"/>
      <dgm:spPr/>
      <dgm:t>
        <a:bodyPr/>
        <a:lstStyle/>
        <a:p>
          <a:r>
            <a:rPr lang="en-US" sz="2000" dirty="0"/>
            <a:t>Working with outliers</a:t>
          </a:r>
        </a:p>
      </dgm:t>
    </dgm:pt>
    <dgm:pt modelId="{ABBDF222-A547-4455-AF95-EC60002F93E5}" type="parTrans" cxnId="{1B45167F-12CF-4353-8A8D-DB2255794FEA}">
      <dgm:prSet/>
      <dgm:spPr/>
      <dgm:t>
        <a:bodyPr/>
        <a:lstStyle/>
        <a:p>
          <a:endParaRPr lang="en-US"/>
        </a:p>
      </dgm:t>
    </dgm:pt>
    <dgm:pt modelId="{0DB2FE0B-CD34-40A9-84B9-2175122370C7}" type="sibTrans" cxnId="{1B45167F-12CF-4353-8A8D-DB2255794FEA}">
      <dgm:prSet/>
      <dgm:spPr/>
      <dgm:t>
        <a:bodyPr/>
        <a:lstStyle/>
        <a:p>
          <a:endParaRPr lang="en-US"/>
        </a:p>
      </dgm:t>
    </dgm:pt>
    <dgm:pt modelId="{DAFB69BC-9D25-490E-B3A3-EE4710EF86F5}">
      <dgm:prSet custT="1"/>
      <dgm:spPr/>
      <dgm:t>
        <a:bodyPr/>
        <a:lstStyle/>
        <a:p>
          <a:r>
            <a:rPr lang="en-US" sz="2000" dirty="0"/>
            <a:t>Standardizing the values</a:t>
          </a:r>
        </a:p>
      </dgm:t>
    </dgm:pt>
    <dgm:pt modelId="{B55F4273-60F0-4C4E-9562-5AEA3E1B06DF}" type="parTrans" cxnId="{046B2D63-8C5E-403A-A19C-843F948630EE}">
      <dgm:prSet/>
      <dgm:spPr/>
      <dgm:t>
        <a:bodyPr/>
        <a:lstStyle/>
        <a:p>
          <a:endParaRPr lang="en-US"/>
        </a:p>
      </dgm:t>
    </dgm:pt>
    <dgm:pt modelId="{5C8A6F44-8AC0-4B94-9673-BCD45F39BC7B}" type="sibTrans" cxnId="{046B2D63-8C5E-403A-A19C-843F948630EE}">
      <dgm:prSet/>
      <dgm:spPr/>
      <dgm:t>
        <a:bodyPr/>
        <a:lstStyle/>
        <a:p>
          <a:endParaRPr lang="en-US"/>
        </a:p>
      </dgm:t>
    </dgm:pt>
    <dgm:pt modelId="{6CF47AA8-FCBE-44D3-95AD-1E60CCE8C7F0}">
      <dgm:prSet phldrT="[Text]" custT="1"/>
      <dgm:spPr/>
      <dgm:t>
        <a:bodyPr/>
        <a:lstStyle/>
        <a:p>
          <a:r>
            <a:rPr lang="en-US" sz="1500" dirty="0"/>
            <a:t>Decision tree</a:t>
          </a:r>
        </a:p>
      </dgm:t>
    </dgm:pt>
    <dgm:pt modelId="{414D7371-F799-420F-AB79-BE3343C317E0}" type="parTrans" cxnId="{FFE30B9A-8DB6-403F-8DFB-FDA107C09BB4}">
      <dgm:prSet/>
      <dgm:spPr/>
      <dgm:t>
        <a:bodyPr/>
        <a:lstStyle/>
        <a:p>
          <a:endParaRPr lang="en-US"/>
        </a:p>
      </dgm:t>
    </dgm:pt>
    <dgm:pt modelId="{7F8FB9FF-2665-41B6-9166-A3128D5D651F}" type="sibTrans" cxnId="{FFE30B9A-8DB6-403F-8DFB-FDA107C09BB4}">
      <dgm:prSet/>
      <dgm:spPr/>
      <dgm:t>
        <a:bodyPr/>
        <a:lstStyle/>
        <a:p>
          <a:endParaRPr lang="en-US"/>
        </a:p>
      </dgm:t>
    </dgm:pt>
    <dgm:pt modelId="{AE79A5AC-26E7-423B-BD1D-769C2922F422}">
      <dgm:prSet phldrT="[Text]" custT="1"/>
      <dgm:spPr/>
      <dgm:t>
        <a:bodyPr/>
        <a:lstStyle/>
        <a:p>
          <a:r>
            <a:rPr lang="en-US" sz="1500" dirty="0"/>
            <a:t>Super vector machine</a:t>
          </a:r>
        </a:p>
      </dgm:t>
    </dgm:pt>
    <dgm:pt modelId="{51BF5665-65E1-4B4B-B76E-8B00F4E75E8A}" type="parTrans" cxnId="{735FD044-EFFF-4A40-94E9-12F7BEA304E3}">
      <dgm:prSet/>
      <dgm:spPr/>
      <dgm:t>
        <a:bodyPr/>
        <a:lstStyle/>
        <a:p>
          <a:endParaRPr lang="en-US"/>
        </a:p>
      </dgm:t>
    </dgm:pt>
    <dgm:pt modelId="{75F1BA93-461C-4DD3-A9E9-483A8CE31600}" type="sibTrans" cxnId="{735FD044-EFFF-4A40-94E9-12F7BEA304E3}">
      <dgm:prSet/>
      <dgm:spPr/>
      <dgm:t>
        <a:bodyPr/>
        <a:lstStyle/>
        <a:p>
          <a:endParaRPr lang="en-US"/>
        </a:p>
      </dgm:t>
    </dgm:pt>
    <dgm:pt modelId="{84115A83-AC23-4917-9DEB-E7483501A783}">
      <dgm:prSet phldrT="[Text]" custT="1"/>
      <dgm:spPr/>
      <dgm:t>
        <a:bodyPr/>
        <a:lstStyle/>
        <a:p>
          <a:r>
            <a:rPr lang="en-US" sz="1500" dirty="0"/>
            <a:t>K nearest </a:t>
          </a:r>
          <a:r>
            <a:rPr lang="en-US" sz="2000" dirty="0"/>
            <a:t>neighborhood</a:t>
          </a:r>
        </a:p>
      </dgm:t>
    </dgm:pt>
    <dgm:pt modelId="{96831ABE-0084-4881-A19B-0186A558B897}" type="parTrans" cxnId="{BA34189D-4D1E-476B-88B8-7210EE49E655}">
      <dgm:prSet/>
      <dgm:spPr/>
      <dgm:t>
        <a:bodyPr/>
        <a:lstStyle/>
        <a:p>
          <a:endParaRPr lang="en-US"/>
        </a:p>
      </dgm:t>
    </dgm:pt>
    <dgm:pt modelId="{4E1F3A1A-7295-44F0-A526-60A70429D4C4}" type="sibTrans" cxnId="{BA34189D-4D1E-476B-88B8-7210EE49E655}">
      <dgm:prSet/>
      <dgm:spPr/>
      <dgm:t>
        <a:bodyPr/>
        <a:lstStyle/>
        <a:p>
          <a:endParaRPr lang="en-US"/>
        </a:p>
      </dgm:t>
    </dgm:pt>
    <dgm:pt modelId="{6BCB6BFA-037E-4503-ACE3-0CA75A8A2171}">
      <dgm:prSet phldrT="[Text]" custT="1"/>
      <dgm:spPr/>
      <dgm:t>
        <a:bodyPr/>
        <a:lstStyle/>
        <a:p>
          <a:r>
            <a:rPr lang="en-US" sz="2500" b="1" dirty="0"/>
            <a:t>Training models</a:t>
          </a:r>
        </a:p>
      </dgm:t>
    </dgm:pt>
    <dgm:pt modelId="{77710A44-B2C7-4C25-B27C-DD6DA10D5E8A}" type="parTrans" cxnId="{75ACEAD5-0657-4AE5-B534-B7B324C7DEA3}">
      <dgm:prSet/>
      <dgm:spPr/>
      <dgm:t>
        <a:bodyPr/>
        <a:lstStyle/>
        <a:p>
          <a:endParaRPr lang="en-US"/>
        </a:p>
      </dgm:t>
    </dgm:pt>
    <dgm:pt modelId="{A444B5C7-DED7-4D4A-A6E1-8A713ED90527}" type="sibTrans" cxnId="{75ACEAD5-0657-4AE5-B534-B7B324C7DEA3}">
      <dgm:prSet/>
      <dgm:spPr/>
      <dgm:t>
        <a:bodyPr/>
        <a:lstStyle/>
        <a:p>
          <a:endParaRPr lang="en-US"/>
        </a:p>
      </dgm:t>
    </dgm:pt>
    <dgm:pt modelId="{561D18EC-EE84-4BC5-A434-C19C722EC3B5}">
      <dgm:prSet phldrT="[Text]" custT="1"/>
      <dgm:spPr/>
      <dgm:t>
        <a:bodyPr anchor="t"/>
        <a:lstStyle/>
        <a:p>
          <a:r>
            <a:rPr lang="en-US" sz="2000" dirty="0"/>
            <a:t>Training models by taring dataset and applying grid search to find out the best hyperparameter</a:t>
          </a:r>
        </a:p>
      </dgm:t>
    </dgm:pt>
    <dgm:pt modelId="{F66287D7-9914-4B9F-9898-CFBD1B83632A}" type="parTrans" cxnId="{E739C475-E155-4B6E-B2A6-1F419FE9DF35}">
      <dgm:prSet/>
      <dgm:spPr/>
      <dgm:t>
        <a:bodyPr/>
        <a:lstStyle/>
        <a:p>
          <a:endParaRPr lang="en-US"/>
        </a:p>
      </dgm:t>
    </dgm:pt>
    <dgm:pt modelId="{742C35C8-F787-400C-90C6-455F1815C486}" type="sibTrans" cxnId="{E739C475-E155-4B6E-B2A6-1F419FE9DF35}">
      <dgm:prSet/>
      <dgm:spPr/>
      <dgm:t>
        <a:bodyPr/>
        <a:lstStyle/>
        <a:p>
          <a:endParaRPr lang="en-US"/>
        </a:p>
      </dgm:t>
    </dgm:pt>
    <dgm:pt modelId="{CA4BC94C-5475-4962-B4D6-FA9C1D503C44}">
      <dgm:prSet phldrT="[Text]" custT="1"/>
      <dgm:spPr/>
      <dgm:t>
        <a:bodyPr/>
        <a:lstStyle/>
        <a:p>
          <a:r>
            <a:rPr lang="en-US" sz="2500" b="1" dirty="0"/>
            <a:t>Evaluating models</a:t>
          </a:r>
        </a:p>
      </dgm:t>
    </dgm:pt>
    <dgm:pt modelId="{63ABE80C-2192-45D5-81D8-7C760FF49071}" type="parTrans" cxnId="{0410D7EC-31A0-49CD-8969-94F8125A1E05}">
      <dgm:prSet/>
      <dgm:spPr/>
      <dgm:t>
        <a:bodyPr/>
        <a:lstStyle/>
        <a:p>
          <a:endParaRPr lang="en-US"/>
        </a:p>
      </dgm:t>
    </dgm:pt>
    <dgm:pt modelId="{F52D03D6-3735-4943-9AF1-39A2D1B3169E}" type="sibTrans" cxnId="{0410D7EC-31A0-49CD-8969-94F8125A1E05}">
      <dgm:prSet/>
      <dgm:spPr/>
      <dgm:t>
        <a:bodyPr/>
        <a:lstStyle/>
        <a:p>
          <a:endParaRPr lang="en-US"/>
        </a:p>
      </dgm:t>
    </dgm:pt>
    <dgm:pt modelId="{03EFE9D2-1AFB-4CBE-8A24-D63B61E588B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confusion matrix</a:t>
          </a:r>
        </a:p>
      </dgm:t>
    </dgm:pt>
    <dgm:pt modelId="{85C39CE7-ABA9-405B-8DD2-DA8303756788}" type="parTrans" cxnId="{0B690C16-9B16-4FF4-8D52-685F21DC640A}">
      <dgm:prSet/>
      <dgm:spPr/>
      <dgm:t>
        <a:bodyPr/>
        <a:lstStyle/>
        <a:p>
          <a:endParaRPr lang="en-US"/>
        </a:p>
      </dgm:t>
    </dgm:pt>
    <dgm:pt modelId="{3084593F-CCD1-4C33-BE4B-5EAE80AE1A7D}" type="sibTrans" cxnId="{0B690C16-9B16-4FF4-8D52-685F21DC640A}">
      <dgm:prSet/>
      <dgm:spPr/>
      <dgm:t>
        <a:bodyPr/>
        <a:lstStyle/>
        <a:p>
          <a:endParaRPr lang="en-US"/>
        </a:p>
      </dgm:t>
    </dgm:pt>
    <dgm:pt modelId="{24B6BDB0-EA21-4045-9692-AD7D8E2B4197}">
      <dgm:prSet custT="1"/>
      <dgm:spPr/>
      <dgm:t>
        <a:bodyPr/>
        <a:lstStyle/>
        <a:p>
          <a:r>
            <a:rPr lang="en-US" sz="2500" b="1" dirty="0"/>
            <a:t>Splitting dataset</a:t>
          </a:r>
        </a:p>
      </dgm:t>
    </dgm:pt>
    <dgm:pt modelId="{7BA10AA0-2DE8-4151-9B2D-D5A60135A0C7}" type="parTrans" cxnId="{1A2619E1-F725-4359-9BF3-A179F6F54BA6}">
      <dgm:prSet/>
      <dgm:spPr/>
      <dgm:t>
        <a:bodyPr/>
        <a:lstStyle/>
        <a:p>
          <a:endParaRPr lang="en-US"/>
        </a:p>
      </dgm:t>
    </dgm:pt>
    <dgm:pt modelId="{CCEC4BCA-47C1-4CC6-8B0E-6B038BA66ECE}" type="sibTrans" cxnId="{1A2619E1-F725-4359-9BF3-A179F6F54BA6}">
      <dgm:prSet/>
      <dgm:spPr/>
      <dgm:t>
        <a:bodyPr/>
        <a:lstStyle/>
        <a:p>
          <a:endParaRPr lang="en-US"/>
        </a:p>
      </dgm:t>
    </dgm:pt>
    <dgm:pt modelId="{8069FBB1-521B-490A-9E37-215A55AE2532}">
      <dgm:prSet custT="1"/>
      <dgm:spPr/>
      <dgm:t>
        <a:bodyPr/>
        <a:lstStyle/>
        <a:p>
          <a:r>
            <a:rPr lang="en-US" sz="2000" dirty="0"/>
            <a:t>Dataset is splited to two dataset, training and test dataset</a:t>
          </a:r>
        </a:p>
      </dgm:t>
    </dgm:pt>
    <dgm:pt modelId="{D647081D-DFB0-47E1-B426-B2B8E5DBD220}" type="parTrans" cxnId="{108C96B9-D286-4A8B-AF53-95FBF64E65B8}">
      <dgm:prSet/>
      <dgm:spPr/>
      <dgm:t>
        <a:bodyPr/>
        <a:lstStyle/>
        <a:p>
          <a:endParaRPr lang="en-US"/>
        </a:p>
      </dgm:t>
    </dgm:pt>
    <dgm:pt modelId="{E8F2281F-BB82-4187-9D8D-261BFC5BF8B6}" type="sibTrans" cxnId="{108C96B9-D286-4A8B-AF53-95FBF64E65B8}">
      <dgm:prSet/>
      <dgm:spPr/>
      <dgm:t>
        <a:bodyPr/>
        <a:lstStyle/>
        <a:p>
          <a:endParaRPr lang="en-US"/>
        </a:p>
      </dgm:t>
    </dgm:pt>
    <dgm:pt modelId="{926A02E1-C15B-4BA7-8953-F53314BFF478}">
      <dgm:prSet custT="1"/>
      <dgm:spPr/>
      <dgm:t>
        <a:bodyPr/>
        <a:lstStyle/>
        <a:p>
          <a:r>
            <a:rPr lang="en-US" sz="2000" dirty="0"/>
            <a:t>A part of the data which the value of "placed" column form them is </a:t>
          </a:r>
        </a:p>
      </dgm:t>
    </dgm:pt>
    <dgm:pt modelId="{841CE581-443E-4244-B42F-BDF54CFF76E7}" type="parTrans" cxnId="{D3E9DE21-DBF9-4031-8C4F-6C396864CF70}">
      <dgm:prSet/>
      <dgm:spPr/>
      <dgm:t>
        <a:bodyPr/>
        <a:lstStyle/>
        <a:p>
          <a:endParaRPr lang="en-US"/>
        </a:p>
      </dgm:t>
    </dgm:pt>
    <dgm:pt modelId="{2EB736CB-246A-470C-81F1-DCCC4CCB62B2}" type="sibTrans" cxnId="{D3E9DE21-DBF9-4031-8C4F-6C396864CF70}">
      <dgm:prSet/>
      <dgm:spPr/>
      <dgm:t>
        <a:bodyPr/>
        <a:lstStyle/>
        <a:p>
          <a:endParaRPr lang="en-US"/>
        </a:p>
      </dgm:t>
    </dgm:pt>
    <dgm:pt modelId="{197358B9-FF57-42A6-BB8D-28EC47DCE55C}">
      <dgm:prSet phldrT="[Text]" custT="1"/>
      <dgm:spPr/>
      <dgm:t>
        <a:bodyPr/>
        <a:lstStyle/>
        <a:p>
          <a:r>
            <a:rPr lang="en-US" sz="2000" b="1" i="0" u="sng" strike="noStrike" dirty="0">
              <a:solidFill>
                <a:srgbClr val="000000"/>
              </a:solidFill>
              <a:effectLst/>
              <a:latin typeface="Calibri" panose="020F0502020204030204" pitchFamily="34" charset="0"/>
            </a:rPr>
            <a:t>program duration</a:t>
          </a:r>
          <a:r>
            <a:rPr lang="en-US" sz="2000" b="1" u="sng" dirty="0">
              <a:solidFill>
                <a:srgbClr val="000000"/>
              </a:solidFill>
              <a:latin typeface="Calibri" panose="020F0502020204030204" pitchFamily="34" charset="0"/>
            </a:rPr>
            <a:t> </a:t>
          </a:r>
          <a:r>
            <a:rPr lang="en-US" sz="2000" b="1" i="0" u="sng" strike="noStrike" dirty="0">
              <a:solidFill>
                <a:srgbClr val="000000"/>
              </a:solidFill>
              <a:effectLst/>
              <a:latin typeface="Calibri" panose="020F0502020204030204" pitchFamily="34" charset="0"/>
            </a:rPr>
            <a:t>days</a:t>
          </a:r>
          <a:r>
            <a:rPr lang="en-US" sz="2000" dirty="0"/>
            <a:t> is the target column for regression model</a:t>
          </a:r>
        </a:p>
      </dgm:t>
    </dgm:pt>
    <dgm:pt modelId="{AD57DD44-947C-4BA8-B807-1DBE24B20DF2}" type="parTrans" cxnId="{6308C3CB-377E-4C3D-96E0-16102BC16976}">
      <dgm:prSet/>
      <dgm:spPr/>
      <dgm:t>
        <a:bodyPr/>
        <a:lstStyle/>
        <a:p>
          <a:endParaRPr lang="en-US"/>
        </a:p>
      </dgm:t>
    </dgm:pt>
    <dgm:pt modelId="{44253E3C-D476-4B57-A54E-5B3CE5DD63DE}" type="sibTrans" cxnId="{6308C3CB-377E-4C3D-96E0-16102BC16976}">
      <dgm:prSet/>
      <dgm:spPr/>
      <dgm:t>
        <a:bodyPr/>
        <a:lstStyle/>
        <a:p>
          <a:endParaRPr lang="en-US"/>
        </a:p>
      </dgm:t>
    </dgm:pt>
    <dgm:pt modelId="{1DCB9439-9006-4E01-8663-D3EA1BD4AC85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000" dirty="0"/>
            <a:t>Candidates for regression model</a:t>
          </a:r>
        </a:p>
      </dgm:t>
    </dgm:pt>
    <dgm:pt modelId="{6756E059-6B93-4D90-BDA6-8A911BD8D2E1}" type="parTrans" cxnId="{7C564A00-2732-4720-9DEA-59881AB8453A}">
      <dgm:prSet/>
      <dgm:spPr/>
      <dgm:t>
        <a:bodyPr/>
        <a:lstStyle/>
        <a:p>
          <a:endParaRPr lang="en-US"/>
        </a:p>
      </dgm:t>
    </dgm:pt>
    <dgm:pt modelId="{50A80C5F-88B8-4D1F-A5C7-093CD51B4C40}" type="sibTrans" cxnId="{7C564A00-2732-4720-9DEA-59881AB8453A}">
      <dgm:prSet/>
      <dgm:spPr/>
      <dgm:t>
        <a:bodyPr/>
        <a:lstStyle/>
        <a:p>
          <a:endParaRPr lang="en-US"/>
        </a:p>
      </dgm:t>
    </dgm:pt>
    <dgm:pt modelId="{052B8ADB-E60E-4E9A-81AE-29E391B53EAA}">
      <dgm:prSet phldrT="[Text]" custT="1"/>
      <dgm:spPr/>
      <dgm:t>
        <a:bodyPr/>
        <a:lstStyle/>
        <a:p>
          <a:r>
            <a:rPr lang="en-US" sz="1500" dirty="0"/>
            <a:t>logistic regression</a:t>
          </a:r>
        </a:p>
      </dgm:t>
    </dgm:pt>
    <dgm:pt modelId="{7E5BC3A1-0B1E-4BB7-816F-EC8EC7A7AA17}" type="parTrans" cxnId="{AFF70FFD-733B-4C60-B315-613E0C6BD879}">
      <dgm:prSet/>
      <dgm:spPr/>
      <dgm:t>
        <a:bodyPr/>
        <a:lstStyle/>
        <a:p>
          <a:endParaRPr lang="en-US"/>
        </a:p>
      </dgm:t>
    </dgm:pt>
    <dgm:pt modelId="{19461DA9-7338-4B1E-865A-9B781E58F18B}" type="sibTrans" cxnId="{AFF70FFD-733B-4C60-B315-613E0C6BD879}">
      <dgm:prSet/>
      <dgm:spPr/>
      <dgm:t>
        <a:bodyPr/>
        <a:lstStyle/>
        <a:p>
          <a:endParaRPr lang="en-US"/>
        </a:p>
      </dgm:t>
    </dgm:pt>
    <dgm:pt modelId="{C033E4CE-A607-4DF9-9101-3A8C7E86F93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2000" dirty="0"/>
        </a:p>
      </dgm:t>
    </dgm:pt>
    <dgm:pt modelId="{77CD7EB6-6FEA-4387-917B-21473A0441F3}" type="parTrans" cxnId="{E40F60F8-1F20-44DE-89AC-801024437926}">
      <dgm:prSet/>
      <dgm:spPr/>
      <dgm:t>
        <a:bodyPr/>
        <a:lstStyle/>
        <a:p>
          <a:endParaRPr lang="en-US"/>
        </a:p>
      </dgm:t>
    </dgm:pt>
    <dgm:pt modelId="{C4905115-33DA-4999-A659-0D3BF553D3FB}" type="sibTrans" cxnId="{E40F60F8-1F20-44DE-89AC-801024437926}">
      <dgm:prSet/>
      <dgm:spPr/>
      <dgm:t>
        <a:bodyPr/>
        <a:lstStyle/>
        <a:p>
          <a:endParaRPr lang="en-US"/>
        </a:p>
      </dgm:t>
    </dgm:pt>
    <dgm:pt modelId="{E1377447-EB70-4BED-9F5F-9E7AA1BF918E}">
      <dgm:prSet phldrT="[Text]" custT="1"/>
      <dgm:spPr/>
      <dgm:t>
        <a:bodyPr/>
        <a:lstStyle/>
        <a:p>
          <a:r>
            <a:rPr lang="en-US" sz="1500" dirty="0"/>
            <a:t>Linear Regression</a:t>
          </a:r>
        </a:p>
      </dgm:t>
    </dgm:pt>
    <dgm:pt modelId="{EB73843F-E935-40AF-8868-C61DC60A6E44}" type="parTrans" cxnId="{84B594B6-92B3-45F0-9008-36F4C9C9D16D}">
      <dgm:prSet/>
      <dgm:spPr/>
      <dgm:t>
        <a:bodyPr/>
        <a:lstStyle/>
        <a:p>
          <a:endParaRPr lang="en-US"/>
        </a:p>
      </dgm:t>
    </dgm:pt>
    <dgm:pt modelId="{5D1F12B5-ED85-4613-BBB8-0A9008CBEB01}" type="sibTrans" cxnId="{84B594B6-92B3-45F0-9008-36F4C9C9D16D}">
      <dgm:prSet/>
      <dgm:spPr/>
      <dgm:t>
        <a:bodyPr/>
        <a:lstStyle/>
        <a:p>
          <a:endParaRPr lang="en-US"/>
        </a:p>
      </dgm:t>
    </dgm:pt>
    <dgm:pt modelId="{3EC5DC0A-B348-4895-8A72-A5E783428101}">
      <dgm:prSet phldrT="[Text]" custT="1"/>
      <dgm:spPr/>
      <dgm:t>
        <a:bodyPr/>
        <a:lstStyle/>
        <a:p>
          <a:r>
            <a:rPr lang="en-US" sz="1500" dirty="0"/>
            <a:t>Support Vector Regression</a:t>
          </a:r>
        </a:p>
      </dgm:t>
    </dgm:pt>
    <dgm:pt modelId="{E055EEF0-D312-41E3-871A-A89B258EF680}" type="parTrans" cxnId="{A074905C-E8D9-42E7-B1EF-8CFA516E9069}">
      <dgm:prSet/>
      <dgm:spPr/>
      <dgm:t>
        <a:bodyPr/>
        <a:lstStyle/>
        <a:p>
          <a:endParaRPr lang="en-US"/>
        </a:p>
      </dgm:t>
    </dgm:pt>
    <dgm:pt modelId="{051D6DBA-5840-4AC6-965B-7920682BEE75}" type="sibTrans" cxnId="{A074905C-E8D9-42E7-B1EF-8CFA516E9069}">
      <dgm:prSet/>
      <dgm:spPr/>
      <dgm:t>
        <a:bodyPr/>
        <a:lstStyle/>
        <a:p>
          <a:endParaRPr lang="en-US"/>
        </a:p>
      </dgm:t>
    </dgm:pt>
    <dgm:pt modelId="{39FB0726-2C48-4A1A-900C-6CFC43EA5095}">
      <dgm:prSet phldrT="[Text]" custT="1"/>
      <dgm:spPr/>
      <dgm:t>
        <a:bodyPr/>
        <a:lstStyle/>
        <a:p>
          <a:r>
            <a:rPr lang="en-US" sz="1500" dirty="0"/>
            <a:t>Decision Tree Regression'</a:t>
          </a:r>
        </a:p>
      </dgm:t>
    </dgm:pt>
    <dgm:pt modelId="{8906BB8E-9493-4166-B342-5CC0500D43F3}" type="parTrans" cxnId="{CB8DD8AC-25B1-4395-A2C1-6D3F09693244}">
      <dgm:prSet/>
      <dgm:spPr/>
      <dgm:t>
        <a:bodyPr/>
        <a:lstStyle/>
        <a:p>
          <a:endParaRPr lang="en-US"/>
        </a:p>
      </dgm:t>
    </dgm:pt>
    <dgm:pt modelId="{C6ED5CC7-02D6-43FA-9264-09572220E9FE}" type="sibTrans" cxnId="{CB8DD8AC-25B1-4395-A2C1-6D3F09693244}">
      <dgm:prSet/>
      <dgm:spPr/>
      <dgm:t>
        <a:bodyPr/>
        <a:lstStyle/>
        <a:p>
          <a:endParaRPr lang="en-US"/>
        </a:p>
      </dgm:t>
    </dgm:pt>
    <dgm:pt modelId="{C3F98EB1-06A3-457D-AFF7-3190CE7523FA}">
      <dgm:prSet phldrT="[Text]" custT="1"/>
      <dgm:spPr/>
      <dgm:t>
        <a:bodyPr/>
        <a:lstStyle/>
        <a:p>
          <a:pPr>
            <a:buNone/>
          </a:pPr>
          <a:endParaRPr lang="en-US" sz="2000" dirty="0"/>
        </a:p>
        <a:p>
          <a:pPr>
            <a:buFont typeface="Arial" panose="020B0604020202020204" pitchFamily="34" charset="0"/>
            <a:buChar char="•"/>
          </a:pPr>
          <a:endParaRPr lang="en-US" sz="2000" dirty="0"/>
        </a:p>
        <a:p>
          <a:pPr>
            <a:buNone/>
          </a:pPr>
          <a:endParaRPr lang="en-US" sz="2000" dirty="0"/>
        </a:p>
      </dgm:t>
    </dgm:pt>
    <dgm:pt modelId="{FA83D272-BA4B-4D8E-8A45-2C3E37D5ED9A}" type="parTrans" cxnId="{F5DC8EB5-91A5-4E16-AF2E-5C51A388F29C}">
      <dgm:prSet/>
      <dgm:spPr/>
      <dgm:t>
        <a:bodyPr/>
        <a:lstStyle/>
        <a:p>
          <a:endParaRPr lang="en-US"/>
        </a:p>
      </dgm:t>
    </dgm:pt>
    <dgm:pt modelId="{5CD89461-9840-49DA-BCA4-5F1EC49457E5}" type="sibTrans" cxnId="{F5DC8EB5-91A5-4E16-AF2E-5C51A388F29C}">
      <dgm:prSet/>
      <dgm:spPr/>
      <dgm:t>
        <a:bodyPr/>
        <a:lstStyle/>
        <a:p>
          <a:endParaRPr lang="en-US"/>
        </a:p>
      </dgm:t>
    </dgm:pt>
    <dgm:pt modelId="{4C8540AC-3BEC-4234-AAD1-54041E97C576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000" dirty="0"/>
            <a:t>classification metrics</a:t>
          </a:r>
        </a:p>
      </dgm:t>
    </dgm:pt>
    <dgm:pt modelId="{78EADC3C-A008-41D6-AF66-0D700F581C40}" type="parTrans" cxnId="{49AEBE9E-58CC-4656-9CDB-CF4F35A68595}">
      <dgm:prSet/>
      <dgm:spPr/>
      <dgm:t>
        <a:bodyPr/>
        <a:lstStyle/>
        <a:p>
          <a:endParaRPr lang="en-US"/>
        </a:p>
      </dgm:t>
    </dgm:pt>
    <dgm:pt modelId="{D9D01392-9B70-405E-89EB-114A1918D787}" type="sibTrans" cxnId="{49AEBE9E-58CC-4656-9CDB-CF4F35A68595}">
      <dgm:prSet/>
      <dgm:spPr/>
      <dgm:t>
        <a:bodyPr/>
        <a:lstStyle/>
        <a:p>
          <a:endParaRPr lang="en-US"/>
        </a:p>
      </dgm:t>
    </dgm:pt>
    <dgm:pt modelId="{FFED64C4-69C1-4BBA-BBF0-D182F2C29F3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ROC curve</a:t>
          </a:r>
        </a:p>
      </dgm:t>
    </dgm:pt>
    <dgm:pt modelId="{DBF0183F-9099-4140-ADBF-743D2AD5E80E}" type="parTrans" cxnId="{829E3996-4249-42AD-8F72-CB395D35CF8D}">
      <dgm:prSet/>
      <dgm:spPr/>
      <dgm:t>
        <a:bodyPr/>
        <a:lstStyle/>
        <a:p>
          <a:endParaRPr lang="en-US"/>
        </a:p>
      </dgm:t>
    </dgm:pt>
    <dgm:pt modelId="{3B22BF27-0B7D-4808-886B-79360991A417}" type="sibTrans" cxnId="{829E3996-4249-42AD-8F72-CB395D35CF8D}">
      <dgm:prSet/>
      <dgm:spPr/>
      <dgm:t>
        <a:bodyPr/>
        <a:lstStyle/>
        <a:p>
          <a:endParaRPr lang="en-US"/>
        </a:p>
      </dgm:t>
    </dgm:pt>
    <dgm:pt modelId="{4859E6AC-D60D-47AC-A7C4-E3686B5E3B5F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000" dirty="0"/>
            <a:t>Regression metrics</a:t>
          </a:r>
        </a:p>
      </dgm:t>
    </dgm:pt>
    <dgm:pt modelId="{432975D6-B8ED-4BB8-BEF6-855F0BEDF5BE}" type="parTrans" cxnId="{FE3E6CF8-D597-4360-B267-31F2370FA245}">
      <dgm:prSet/>
      <dgm:spPr/>
      <dgm:t>
        <a:bodyPr/>
        <a:lstStyle/>
        <a:p>
          <a:endParaRPr lang="en-US"/>
        </a:p>
      </dgm:t>
    </dgm:pt>
    <dgm:pt modelId="{B64C02F8-735E-4912-AD6C-6EF4AD4CCAF6}" type="sibTrans" cxnId="{FE3E6CF8-D597-4360-B267-31F2370FA245}">
      <dgm:prSet/>
      <dgm:spPr/>
      <dgm:t>
        <a:bodyPr/>
        <a:lstStyle/>
        <a:p>
          <a:endParaRPr lang="en-US"/>
        </a:p>
      </dgm:t>
    </dgm:pt>
    <dgm:pt modelId="{EFF6045D-9CFC-459D-A1A7-0577F0AE5A3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Accuracy</a:t>
          </a:r>
        </a:p>
      </dgm:t>
    </dgm:pt>
    <dgm:pt modelId="{11E53710-D219-4608-86FA-46DB74007DC4}" type="parTrans" cxnId="{21791D3B-671B-473A-B8EE-2890DB20AA4C}">
      <dgm:prSet/>
      <dgm:spPr/>
      <dgm:t>
        <a:bodyPr/>
        <a:lstStyle/>
        <a:p>
          <a:endParaRPr lang="en-US"/>
        </a:p>
      </dgm:t>
    </dgm:pt>
    <dgm:pt modelId="{134BE283-3061-4A37-8DCE-4A52AB771BF0}" type="sibTrans" cxnId="{21791D3B-671B-473A-B8EE-2890DB20AA4C}">
      <dgm:prSet/>
      <dgm:spPr/>
      <dgm:t>
        <a:bodyPr/>
        <a:lstStyle/>
        <a:p>
          <a:endParaRPr lang="en-US"/>
        </a:p>
      </dgm:t>
    </dgm:pt>
    <dgm:pt modelId="{C6F175E1-8F79-42CB-A30B-920CD7906718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Recall</a:t>
          </a:r>
        </a:p>
      </dgm:t>
    </dgm:pt>
    <dgm:pt modelId="{D2FF46F6-828A-4C70-BB6C-801974AD04ED}" type="parTrans" cxnId="{5B8936FE-F14F-45D1-8A47-7D2161E3921C}">
      <dgm:prSet/>
      <dgm:spPr/>
      <dgm:t>
        <a:bodyPr/>
        <a:lstStyle/>
        <a:p>
          <a:endParaRPr lang="en-US"/>
        </a:p>
      </dgm:t>
    </dgm:pt>
    <dgm:pt modelId="{A107D389-6CDD-41C4-ADFF-68E2ADF3E115}" type="sibTrans" cxnId="{5B8936FE-F14F-45D1-8A47-7D2161E3921C}">
      <dgm:prSet/>
      <dgm:spPr/>
      <dgm:t>
        <a:bodyPr/>
        <a:lstStyle/>
        <a:p>
          <a:endParaRPr lang="en-US"/>
        </a:p>
      </dgm:t>
    </dgm:pt>
    <dgm:pt modelId="{F7502291-3028-4F9C-85FE-7E3318B65A60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Precision</a:t>
          </a:r>
        </a:p>
      </dgm:t>
    </dgm:pt>
    <dgm:pt modelId="{DE246925-EB91-42E7-AF03-BCD79042A6FF}" type="parTrans" cxnId="{512C1DF6-8784-431D-ABAD-4563E60A9750}">
      <dgm:prSet/>
      <dgm:spPr/>
      <dgm:t>
        <a:bodyPr/>
        <a:lstStyle/>
        <a:p>
          <a:endParaRPr lang="en-US"/>
        </a:p>
      </dgm:t>
    </dgm:pt>
    <dgm:pt modelId="{AE0A2CA2-9188-4976-B335-60018F804F17}" type="sibTrans" cxnId="{512C1DF6-8784-431D-ABAD-4563E60A9750}">
      <dgm:prSet/>
      <dgm:spPr/>
      <dgm:t>
        <a:bodyPr/>
        <a:lstStyle/>
        <a:p>
          <a:endParaRPr lang="en-US"/>
        </a:p>
      </dgm:t>
    </dgm:pt>
    <dgm:pt modelId="{987731B6-C1BA-4C9D-B652-0A0F81E9A84E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F1-score</a:t>
          </a:r>
        </a:p>
      </dgm:t>
    </dgm:pt>
    <dgm:pt modelId="{6D29B32C-3184-4916-866F-2A8D6D377892}" type="parTrans" cxnId="{BCD5AD14-121D-4771-B8F1-C5803318DAD9}">
      <dgm:prSet/>
      <dgm:spPr/>
      <dgm:t>
        <a:bodyPr/>
        <a:lstStyle/>
        <a:p>
          <a:endParaRPr lang="en-US"/>
        </a:p>
      </dgm:t>
    </dgm:pt>
    <dgm:pt modelId="{9D5A081C-8D06-4622-998D-5626FF248750}" type="sibTrans" cxnId="{BCD5AD14-121D-4771-B8F1-C5803318DAD9}">
      <dgm:prSet/>
      <dgm:spPr/>
      <dgm:t>
        <a:bodyPr/>
        <a:lstStyle/>
        <a:p>
          <a:endParaRPr lang="en-US"/>
        </a:p>
      </dgm:t>
    </dgm:pt>
    <dgm:pt modelId="{91C0CBEE-5127-4657-8AE6-C46F0C18148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MAE</a:t>
          </a:r>
        </a:p>
      </dgm:t>
    </dgm:pt>
    <dgm:pt modelId="{62C5227E-72ED-426F-9C1B-F33A98E7CECF}" type="sibTrans" cxnId="{B69456AD-3E21-403C-96F2-8F4F011EDE75}">
      <dgm:prSet/>
      <dgm:spPr/>
      <dgm:t>
        <a:bodyPr/>
        <a:lstStyle/>
        <a:p>
          <a:endParaRPr lang="en-US"/>
        </a:p>
      </dgm:t>
    </dgm:pt>
    <dgm:pt modelId="{A31CEA64-E36D-4097-8224-D0114B5063A2}" type="parTrans" cxnId="{B69456AD-3E21-403C-96F2-8F4F011EDE75}">
      <dgm:prSet/>
      <dgm:spPr/>
      <dgm:t>
        <a:bodyPr/>
        <a:lstStyle/>
        <a:p>
          <a:endParaRPr lang="en-US"/>
        </a:p>
      </dgm:t>
    </dgm:pt>
    <dgm:pt modelId="{4DC13252-E0B7-4D6A-8524-8754CB2741B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MSE</a:t>
          </a:r>
        </a:p>
      </dgm:t>
    </dgm:pt>
    <dgm:pt modelId="{3825DDD2-AC4B-427A-B0BA-9E6A49B5BB7F}" type="sibTrans" cxnId="{75D3AC97-9071-4DC2-96CB-40295A057B4D}">
      <dgm:prSet/>
      <dgm:spPr/>
      <dgm:t>
        <a:bodyPr/>
        <a:lstStyle/>
        <a:p>
          <a:endParaRPr lang="en-US"/>
        </a:p>
      </dgm:t>
    </dgm:pt>
    <dgm:pt modelId="{FF727B88-72D0-4755-866B-CD8A7F2BA53F}" type="parTrans" cxnId="{75D3AC97-9071-4DC2-96CB-40295A057B4D}">
      <dgm:prSet/>
      <dgm:spPr/>
      <dgm:t>
        <a:bodyPr/>
        <a:lstStyle/>
        <a:p>
          <a:endParaRPr lang="en-US"/>
        </a:p>
      </dgm:t>
    </dgm:pt>
    <dgm:pt modelId="{99A60C83-67A7-404C-8077-B8814BD9530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RSME</a:t>
          </a:r>
        </a:p>
      </dgm:t>
    </dgm:pt>
    <dgm:pt modelId="{29B3A59D-75B0-464B-A049-DED6ECE79212}" type="sibTrans" cxnId="{A5C5585F-B09B-463C-B398-E2ED9A4501AD}">
      <dgm:prSet/>
      <dgm:spPr/>
      <dgm:t>
        <a:bodyPr/>
        <a:lstStyle/>
        <a:p>
          <a:endParaRPr lang="en-US"/>
        </a:p>
      </dgm:t>
    </dgm:pt>
    <dgm:pt modelId="{69E0F45F-BB68-4F00-9237-AEA8C4123BD3}" type="parTrans" cxnId="{A5C5585F-B09B-463C-B398-E2ED9A4501AD}">
      <dgm:prSet/>
      <dgm:spPr/>
      <dgm:t>
        <a:bodyPr/>
        <a:lstStyle/>
        <a:p>
          <a:endParaRPr lang="en-US"/>
        </a:p>
      </dgm:t>
    </dgm:pt>
    <dgm:pt modelId="{490952E0-7F2F-4A3C-AD5F-228B507730E7}" type="pres">
      <dgm:prSet presAssocID="{A728B1E9-866C-43DD-881A-352A6A906382}" presName="Name0" presStyleCnt="0">
        <dgm:presLayoutVars>
          <dgm:dir/>
          <dgm:animOne val="branch"/>
          <dgm:animLvl val="lvl"/>
        </dgm:presLayoutVars>
      </dgm:prSet>
      <dgm:spPr/>
    </dgm:pt>
    <dgm:pt modelId="{09706B24-5825-46F8-B88E-A7662B71F90B}" type="pres">
      <dgm:prSet presAssocID="{48446070-E54D-4E4E-8CE9-22ED598DEB4B}" presName="chaos" presStyleCnt="0"/>
      <dgm:spPr/>
    </dgm:pt>
    <dgm:pt modelId="{5F3C56CC-0773-48C0-8634-B5607DA01808}" type="pres">
      <dgm:prSet presAssocID="{48446070-E54D-4E4E-8CE9-22ED598DEB4B}" presName="parTx1" presStyleLbl="revTx" presStyleIdx="0" presStyleCnt="14"/>
      <dgm:spPr/>
    </dgm:pt>
    <dgm:pt modelId="{A59C36D9-5406-49A7-B7D9-CF47A669912F}" type="pres">
      <dgm:prSet presAssocID="{48446070-E54D-4E4E-8CE9-22ED598DEB4B}" presName="desTx1" presStyleLbl="revTx" presStyleIdx="1" presStyleCnt="14" custScaleX="152764" custScaleY="269399" custLinFactNeighborX="779" custLinFactNeighborY="89431">
        <dgm:presLayoutVars>
          <dgm:bulletEnabled val="1"/>
        </dgm:presLayoutVars>
      </dgm:prSet>
      <dgm:spPr/>
    </dgm:pt>
    <dgm:pt modelId="{2B3ECA18-9CD8-4FCE-88A5-35825A3F00A3}" type="pres">
      <dgm:prSet presAssocID="{48446070-E54D-4E4E-8CE9-22ED598DEB4B}" presName="c1" presStyleLbl="node1" presStyleIdx="0" presStyleCnt="19"/>
      <dgm:spPr/>
    </dgm:pt>
    <dgm:pt modelId="{A35942C8-3155-4099-B614-37A516E7F661}" type="pres">
      <dgm:prSet presAssocID="{48446070-E54D-4E4E-8CE9-22ED598DEB4B}" presName="c2" presStyleLbl="node1" presStyleIdx="1" presStyleCnt="19"/>
      <dgm:spPr/>
    </dgm:pt>
    <dgm:pt modelId="{561279FF-EDE6-48DD-925B-D3663631E580}" type="pres">
      <dgm:prSet presAssocID="{48446070-E54D-4E4E-8CE9-22ED598DEB4B}" presName="c3" presStyleLbl="node1" presStyleIdx="2" presStyleCnt="19"/>
      <dgm:spPr/>
    </dgm:pt>
    <dgm:pt modelId="{16784FE2-86A8-41B0-B566-D0FACE5CBEAC}" type="pres">
      <dgm:prSet presAssocID="{48446070-E54D-4E4E-8CE9-22ED598DEB4B}" presName="c4" presStyleLbl="node1" presStyleIdx="3" presStyleCnt="19"/>
      <dgm:spPr/>
    </dgm:pt>
    <dgm:pt modelId="{2556C09E-80A2-49AA-A770-1A495D533075}" type="pres">
      <dgm:prSet presAssocID="{48446070-E54D-4E4E-8CE9-22ED598DEB4B}" presName="c5" presStyleLbl="node1" presStyleIdx="4" presStyleCnt="19"/>
      <dgm:spPr/>
    </dgm:pt>
    <dgm:pt modelId="{C6396EDF-D5F5-493B-BC0D-BE661A555378}" type="pres">
      <dgm:prSet presAssocID="{48446070-E54D-4E4E-8CE9-22ED598DEB4B}" presName="c6" presStyleLbl="node1" presStyleIdx="5" presStyleCnt="19"/>
      <dgm:spPr/>
    </dgm:pt>
    <dgm:pt modelId="{5481517F-6B61-453B-9A78-E53378665CEE}" type="pres">
      <dgm:prSet presAssocID="{48446070-E54D-4E4E-8CE9-22ED598DEB4B}" presName="c7" presStyleLbl="node1" presStyleIdx="6" presStyleCnt="19"/>
      <dgm:spPr/>
    </dgm:pt>
    <dgm:pt modelId="{60EF8991-A7FF-40E2-BA15-D981B2C0FCC1}" type="pres">
      <dgm:prSet presAssocID="{48446070-E54D-4E4E-8CE9-22ED598DEB4B}" presName="c8" presStyleLbl="node1" presStyleIdx="7" presStyleCnt="19"/>
      <dgm:spPr/>
    </dgm:pt>
    <dgm:pt modelId="{C126FB87-50AA-468D-AC5F-FC91D8C4EEDD}" type="pres">
      <dgm:prSet presAssocID="{48446070-E54D-4E4E-8CE9-22ED598DEB4B}" presName="c9" presStyleLbl="node1" presStyleIdx="8" presStyleCnt="19"/>
      <dgm:spPr/>
    </dgm:pt>
    <dgm:pt modelId="{368E3D01-DA7D-479E-B101-FC1D56CBD687}" type="pres">
      <dgm:prSet presAssocID="{48446070-E54D-4E4E-8CE9-22ED598DEB4B}" presName="c10" presStyleLbl="node1" presStyleIdx="9" presStyleCnt="19"/>
      <dgm:spPr/>
    </dgm:pt>
    <dgm:pt modelId="{8B85AEC9-96D1-41C3-AE00-40F15B3D7DB8}" type="pres">
      <dgm:prSet presAssocID="{48446070-E54D-4E4E-8CE9-22ED598DEB4B}" presName="c11" presStyleLbl="node1" presStyleIdx="10" presStyleCnt="19"/>
      <dgm:spPr/>
    </dgm:pt>
    <dgm:pt modelId="{284AC3F3-2BF0-4ABE-9D91-CD01AD1F795D}" type="pres">
      <dgm:prSet presAssocID="{48446070-E54D-4E4E-8CE9-22ED598DEB4B}" presName="c12" presStyleLbl="node1" presStyleIdx="11" presStyleCnt="19"/>
      <dgm:spPr/>
    </dgm:pt>
    <dgm:pt modelId="{9D9CEFF2-DD17-4387-92F5-D35DB9174FE9}" type="pres">
      <dgm:prSet presAssocID="{48446070-E54D-4E4E-8CE9-22ED598DEB4B}" presName="c13" presStyleLbl="node1" presStyleIdx="12" presStyleCnt="19"/>
      <dgm:spPr/>
    </dgm:pt>
    <dgm:pt modelId="{F5CA5540-3E52-4E2C-92C7-FE6A1081A239}" type="pres">
      <dgm:prSet presAssocID="{48446070-E54D-4E4E-8CE9-22ED598DEB4B}" presName="c14" presStyleLbl="node1" presStyleIdx="13" presStyleCnt="19"/>
      <dgm:spPr/>
    </dgm:pt>
    <dgm:pt modelId="{88721FC4-772D-4FD0-AB65-4EF9529644C9}" type="pres">
      <dgm:prSet presAssocID="{48446070-E54D-4E4E-8CE9-22ED598DEB4B}" presName="c15" presStyleLbl="node1" presStyleIdx="14" presStyleCnt="19"/>
      <dgm:spPr/>
    </dgm:pt>
    <dgm:pt modelId="{5EEAD79C-93AC-406B-AD93-A32E2BE243B6}" type="pres">
      <dgm:prSet presAssocID="{48446070-E54D-4E4E-8CE9-22ED598DEB4B}" presName="c16" presStyleLbl="node1" presStyleIdx="15" presStyleCnt="19"/>
      <dgm:spPr/>
    </dgm:pt>
    <dgm:pt modelId="{C21A9958-BDB0-43EA-B4BB-F6FF58F7E152}" type="pres">
      <dgm:prSet presAssocID="{48446070-E54D-4E4E-8CE9-22ED598DEB4B}" presName="c17" presStyleLbl="node1" presStyleIdx="16" presStyleCnt="19"/>
      <dgm:spPr/>
    </dgm:pt>
    <dgm:pt modelId="{2C22A163-4F9B-4C09-A9AA-EACFE9F3271A}" type="pres">
      <dgm:prSet presAssocID="{48446070-E54D-4E4E-8CE9-22ED598DEB4B}" presName="c18" presStyleLbl="node1" presStyleIdx="17" presStyleCnt="19"/>
      <dgm:spPr/>
    </dgm:pt>
    <dgm:pt modelId="{8E2495EE-6C76-4734-B978-E775E46FC516}" type="pres">
      <dgm:prSet presAssocID="{94ABA962-A7B2-4379-8CBE-6BC351988B55}" presName="chevronComposite1" presStyleCnt="0"/>
      <dgm:spPr/>
    </dgm:pt>
    <dgm:pt modelId="{413B07B3-1769-4759-BCCB-2C9AC6C6A580}" type="pres">
      <dgm:prSet presAssocID="{94ABA962-A7B2-4379-8CBE-6BC351988B55}" presName="chevron1" presStyleLbl="sibTrans2D1" presStyleIdx="0" presStyleCnt="7"/>
      <dgm:spPr/>
    </dgm:pt>
    <dgm:pt modelId="{F198A598-56B0-472F-953A-9E10F66FA3DE}" type="pres">
      <dgm:prSet presAssocID="{94ABA962-A7B2-4379-8CBE-6BC351988B55}" presName="spChevron1" presStyleCnt="0"/>
      <dgm:spPr/>
    </dgm:pt>
    <dgm:pt modelId="{3D644885-C1C1-434D-998F-5B868FAC8247}" type="pres">
      <dgm:prSet presAssocID="{584C14B3-3DFE-4F84-BBF7-2A3BE70BE258}" presName="middle" presStyleCnt="0"/>
      <dgm:spPr/>
    </dgm:pt>
    <dgm:pt modelId="{122EEDBE-7A39-416F-85FF-E49C2171A8BE}" type="pres">
      <dgm:prSet presAssocID="{584C14B3-3DFE-4F84-BBF7-2A3BE70BE258}" presName="parTxMid" presStyleLbl="revTx" presStyleIdx="2" presStyleCnt="14" custScaleX="123749"/>
      <dgm:spPr/>
    </dgm:pt>
    <dgm:pt modelId="{E0EEC855-9748-4B0E-91BE-C17CAE811319}" type="pres">
      <dgm:prSet presAssocID="{584C14B3-3DFE-4F84-BBF7-2A3BE70BE258}" presName="desTxMid" presStyleLbl="revTx" presStyleIdx="3" presStyleCnt="14" custScaleX="138980" custScaleY="378299" custLinFactY="43881" custLinFactNeighborX="-3055" custLinFactNeighborY="100000">
        <dgm:presLayoutVars>
          <dgm:bulletEnabled val="1"/>
        </dgm:presLayoutVars>
      </dgm:prSet>
      <dgm:spPr/>
    </dgm:pt>
    <dgm:pt modelId="{E6923AF2-36BD-437C-ABD2-4B4282C85569}" type="pres">
      <dgm:prSet presAssocID="{584C14B3-3DFE-4F84-BBF7-2A3BE70BE258}" presName="spMid" presStyleCnt="0"/>
      <dgm:spPr/>
    </dgm:pt>
    <dgm:pt modelId="{42782393-C4BD-4749-AEDD-44B6ECA6A3A2}" type="pres">
      <dgm:prSet presAssocID="{CF4949EC-5BAA-4D52-BDB0-C92B38443BAA}" presName="chevronComposite1" presStyleCnt="0"/>
      <dgm:spPr/>
    </dgm:pt>
    <dgm:pt modelId="{B98399AD-740A-41F9-85A3-479637E69446}" type="pres">
      <dgm:prSet presAssocID="{CF4949EC-5BAA-4D52-BDB0-C92B38443BAA}" presName="chevron1" presStyleLbl="sibTrans2D1" presStyleIdx="1" presStyleCnt="7"/>
      <dgm:spPr/>
    </dgm:pt>
    <dgm:pt modelId="{6EE282E3-E851-49CB-A57D-1EACC0ECF1B1}" type="pres">
      <dgm:prSet presAssocID="{CF4949EC-5BAA-4D52-BDB0-C92B38443BAA}" presName="spChevron1" presStyleCnt="0"/>
      <dgm:spPr/>
    </dgm:pt>
    <dgm:pt modelId="{A2A4E4D7-C91B-405A-8E9E-72B2742D58E6}" type="pres">
      <dgm:prSet presAssocID="{24B6BDB0-EA21-4045-9692-AD7D8E2B4197}" presName="middle" presStyleCnt="0"/>
      <dgm:spPr/>
    </dgm:pt>
    <dgm:pt modelId="{A165457C-6FA4-45E9-857D-4FA0B189CC63}" type="pres">
      <dgm:prSet presAssocID="{24B6BDB0-EA21-4045-9692-AD7D8E2B4197}" presName="parTxMid" presStyleLbl="revTx" presStyleIdx="4" presStyleCnt="14"/>
      <dgm:spPr/>
    </dgm:pt>
    <dgm:pt modelId="{EBA6840F-6FFB-4FD7-BE22-3FA150377B2E}" type="pres">
      <dgm:prSet presAssocID="{24B6BDB0-EA21-4045-9692-AD7D8E2B4197}" presName="desTxMid" presStyleLbl="revTx" presStyleIdx="5" presStyleCnt="14" custScaleX="156292" custScaleY="459618" custLinFactY="79671" custLinFactNeighborX="-11090" custLinFactNeighborY="100000">
        <dgm:presLayoutVars>
          <dgm:bulletEnabled val="1"/>
        </dgm:presLayoutVars>
      </dgm:prSet>
      <dgm:spPr/>
    </dgm:pt>
    <dgm:pt modelId="{5814254E-5E25-4B1A-8C09-C6039BCFCBEF}" type="pres">
      <dgm:prSet presAssocID="{24B6BDB0-EA21-4045-9692-AD7D8E2B4197}" presName="spMid" presStyleCnt="0"/>
      <dgm:spPr/>
    </dgm:pt>
    <dgm:pt modelId="{F86A0D6D-ECD7-4105-82FF-D75425F13DDE}" type="pres">
      <dgm:prSet presAssocID="{CCEC4BCA-47C1-4CC6-8B0E-6B038BA66ECE}" presName="chevronComposite1" presStyleCnt="0"/>
      <dgm:spPr/>
    </dgm:pt>
    <dgm:pt modelId="{0C2734EE-3CEE-480F-995A-20D6901B0071}" type="pres">
      <dgm:prSet presAssocID="{CCEC4BCA-47C1-4CC6-8B0E-6B038BA66ECE}" presName="chevron1" presStyleLbl="sibTrans2D1" presStyleIdx="2" presStyleCnt="7"/>
      <dgm:spPr/>
    </dgm:pt>
    <dgm:pt modelId="{376804B0-6740-4003-99E4-0EA091993B46}" type="pres">
      <dgm:prSet presAssocID="{CCEC4BCA-47C1-4CC6-8B0E-6B038BA66ECE}" presName="spChevron1" presStyleCnt="0"/>
      <dgm:spPr/>
    </dgm:pt>
    <dgm:pt modelId="{423D5349-8703-491B-A816-2A8B0E6FFD2A}" type="pres">
      <dgm:prSet presAssocID="{AE5CA1F5-A629-4B9B-83E2-8F4A744481C6}" presName="middle" presStyleCnt="0"/>
      <dgm:spPr/>
    </dgm:pt>
    <dgm:pt modelId="{0A80B3C4-866F-4295-BAE1-B58A268D4D0F}" type="pres">
      <dgm:prSet presAssocID="{AE5CA1F5-A629-4B9B-83E2-8F4A744481C6}" presName="parTxMid" presStyleLbl="revTx" presStyleIdx="6" presStyleCnt="14" custScaleX="144169" custLinFactNeighborX="403" custLinFactNeighborY="-24242"/>
      <dgm:spPr/>
    </dgm:pt>
    <dgm:pt modelId="{D4D61CBB-983C-465D-8D1C-2A81EC15E0D4}" type="pres">
      <dgm:prSet presAssocID="{AE5CA1F5-A629-4B9B-83E2-8F4A744481C6}" presName="desTxMid" presStyleLbl="revTx" presStyleIdx="7" presStyleCnt="14" custScaleX="168505" custScaleY="510606" custLinFactY="85393" custLinFactNeighborX="-5917" custLinFactNeighborY="100000">
        <dgm:presLayoutVars>
          <dgm:bulletEnabled val="1"/>
        </dgm:presLayoutVars>
      </dgm:prSet>
      <dgm:spPr/>
    </dgm:pt>
    <dgm:pt modelId="{17101C92-8709-44B2-8A2E-EF57794A7D53}" type="pres">
      <dgm:prSet presAssocID="{AE5CA1F5-A629-4B9B-83E2-8F4A744481C6}" presName="spMid" presStyleCnt="0"/>
      <dgm:spPr/>
    </dgm:pt>
    <dgm:pt modelId="{1CCFFCEC-D013-4935-BE2A-271CA9A36BED}" type="pres">
      <dgm:prSet presAssocID="{15D5B4E3-DEF9-4EE3-A61C-9B5EEE0351BA}" presName="chevronComposite1" presStyleCnt="0"/>
      <dgm:spPr/>
    </dgm:pt>
    <dgm:pt modelId="{A7A9F54B-CC97-44F2-A0AA-13F8E0C543E0}" type="pres">
      <dgm:prSet presAssocID="{15D5B4E3-DEF9-4EE3-A61C-9B5EEE0351BA}" presName="chevron1" presStyleLbl="sibTrans2D1" presStyleIdx="3" presStyleCnt="7"/>
      <dgm:spPr/>
    </dgm:pt>
    <dgm:pt modelId="{AA7F1ADD-14EC-48FE-B67F-80332BE13BAD}" type="pres">
      <dgm:prSet presAssocID="{15D5B4E3-DEF9-4EE3-A61C-9B5EEE0351BA}" presName="spChevron1" presStyleCnt="0"/>
      <dgm:spPr/>
    </dgm:pt>
    <dgm:pt modelId="{0495ABF9-8D34-4C8C-9790-B03F036FBC20}" type="pres">
      <dgm:prSet presAssocID="{01BA447D-5D84-4D83-BC06-0AEB5392A715}" presName="middle" presStyleCnt="0"/>
      <dgm:spPr/>
    </dgm:pt>
    <dgm:pt modelId="{7A9E65E8-6ED0-457C-AEAB-1B33ED9E4CBD}" type="pres">
      <dgm:prSet presAssocID="{01BA447D-5D84-4D83-BC06-0AEB5392A715}" presName="parTxMid" presStyleLbl="revTx" presStyleIdx="8" presStyleCnt="14" custScaleX="127306"/>
      <dgm:spPr/>
    </dgm:pt>
    <dgm:pt modelId="{8F321E7C-AC7F-4DC3-9DF5-4F9C0F0DE5FB}" type="pres">
      <dgm:prSet presAssocID="{01BA447D-5D84-4D83-BC06-0AEB5392A715}" presName="desTxMid" presStyleLbl="revTx" presStyleIdx="9" presStyleCnt="14" custScaleX="133729" custScaleY="208612" custLinFactNeighborX="-1433" custLinFactNeighborY="65224">
        <dgm:presLayoutVars>
          <dgm:bulletEnabled val="1"/>
        </dgm:presLayoutVars>
      </dgm:prSet>
      <dgm:spPr/>
    </dgm:pt>
    <dgm:pt modelId="{A1623C04-09D8-4285-9629-A033C3A381E0}" type="pres">
      <dgm:prSet presAssocID="{01BA447D-5D84-4D83-BC06-0AEB5392A715}" presName="spMid" presStyleCnt="0"/>
      <dgm:spPr/>
    </dgm:pt>
    <dgm:pt modelId="{6DCA8926-BF2C-4A3B-A1DC-7FEB2604856C}" type="pres">
      <dgm:prSet presAssocID="{1B3F5341-F2E3-4637-B8B5-6464AC623D17}" presName="chevronComposite1" presStyleCnt="0"/>
      <dgm:spPr/>
    </dgm:pt>
    <dgm:pt modelId="{65FE152C-1973-47A1-B821-B0D081A3F484}" type="pres">
      <dgm:prSet presAssocID="{1B3F5341-F2E3-4637-B8B5-6464AC623D17}" presName="chevron1" presStyleLbl="sibTrans2D1" presStyleIdx="4" presStyleCnt="7"/>
      <dgm:spPr/>
    </dgm:pt>
    <dgm:pt modelId="{5ECC0FF4-EFA4-4353-91D3-C6B88113F9D0}" type="pres">
      <dgm:prSet presAssocID="{1B3F5341-F2E3-4637-B8B5-6464AC623D17}" presName="spChevron1" presStyleCnt="0"/>
      <dgm:spPr/>
    </dgm:pt>
    <dgm:pt modelId="{4C886A27-0688-48A5-8A29-34B1B2A94378}" type="pres">
      <dgm:prSet presAssocID="{6BCB6BFA-037E-4503-ACE3-0CA75A8A2171}" presName="middle" presStyleCnt="0"/>
      <dgm:spPr/>
    </dgm:pt>
    <dgm:pt modelId="{FF0475DF-8D50-4985-9C6B-7B2E1CB35CEF}" type="pres">
      <dgm:prSet presAssocID="{6BCB6BFA-037E-4503-ACE3-0CA75A8A2171}" presName="parTxMid" presStyleLbl="revTx" presStyleIdx="10" presStyleCnt="14"/>
      <dgm:spPr/>
    </dgm:pt>
    <dgm:pt modelId="{82FE657D-BE6E-472C-BAFB-FE68BBC71CD7}" type="pres">
      <dgm:prSet presAssocID="{6BCB6BFA-037E-4503-ACE3-0CA75A8A2171}" presName="desTxMid" presStyleLbl="revTx" presStyleIdx="11" presStyleCnt="14" custScaleX="145770" custScaleY="264481" custLinFactY="2692" custLinFactNeighborX="-1333" custLinFactNeighborY="100000">
        <dgm:presLayoutVars>
          <dgm:bulletEnabled val="1"/>
        </dgm:presLayoutVars>
      </dgm:prSet>
      <dgm:spPr/>
    </dgm:pt>
    <dgm:pt modelId="{3EAA844B-76F3-42D5-89BE-97E93D040043}" type="pres">
      <dgm:prSet presAssocID="{6BCB6BFA-037E-4503-ACE3-0CA75A8A2171}" presName="spMid" presStyleCnt="0"/>
      <dgm:spPr/>
    </dgm:pt>
    <dgm:pt modelId="{BD191E1E-7745-4394-AD2C-D5DD664F2EE0}" type="pres">
      <dgm:prSet presAssocID="{A444B5C7-DED7-4D4A-A6E1-8A713ED90527}" presName="chevronComposite1" presStyleCnt="0"/>
      <dgm:spPr/>
    </dgm:pt>
    <dgm:pt modelId="{9492C640-3D94-47CE-8F9D-32C68927ACC8}" type="pres">
      <dgm:prSet presAssocID="{A444B5C7-DED7-4D4A-A6E1-8A713ED90527}" presName="chevron1" presStyleLbl="sibTrans2D1" presStyleIdx="5" presStyleCnt="7"/>
      <dgm:spPr/>
    </dgm:pt>
    <dgm:pt modelId="{1F30C336-966C-4016-B138-9D2367DB01B5}" type="pres">
      <dgm:prSet presAssocID="{A444B5C7-DED7-4D4A-A6E1-8A713ED90527}" presName="spChevron1" presStyleCnt="0"/>
      <dgm:spPr/>
    </dgm:pt>
    <dgm:pt modelId="{0643BB94-8B8D-4541-8AC4-D085315AAEF9}" type="pres">
      <dgm:prSet presAssocID="{CA4BC94C-5475-4962-B4D6-FA9C1D503C44}" presName="middle" presStyleCnt="0"/>
      <dgm:spPr/>
    </dgm:pt>
    <dgm:pt modelId="{EA2161A7-80E2-4D23-A480-0C97D3052828}" type="pres">
      <dgm:prSet presAssocID="{CA4BC94C-5475-4962-B4D6-FA9C1D503C44}" presName="parTxMid" presStyleLbl="revTx" presStyleIdx="12" presStyleCnt="14" custScaleX="136100"/>
      <dgm:spPr/>
    </dgm:pt>
    <dgm:pt modelId="{653FF9AD-A49C-43A8-BAA2-CFBE43F4572B}" type="pres">
      <dgm:prSet presAssocID="{CA4BC94C-5475-4962-B4D6-FA9C1D503C44}" presName="desTxMid" presStyleLbl="revTx" presStyleIdx="13" presStyleCnt="14" custScaleX="159142" custScaleY="465999" custLinFactY="98158" custLinFactNeighborX="-10059" custLinFactNeighborY="100000">
        <dgm:presLayoutVars>
          <dgm:bulletEnabled val="1"/>
        </dgm:presLayoutVars>
      </dgm:prSet>
      <dgm:spPr/>
    </dgm:pt>
    <dgm:pt modelId="{D9103F70-8A5F-4FAD-ACCE-026483BF3712}" type="pres">
      <dgm:prSet presAssocID="{CA4BC94C-5475-4962-B4D6-FA9C1D503C44}" presName="spMid" presStyleCnt="0"/>
      <dgm:spPr/>
    </dgm:pt>
    <dgm:pt modelId="{64CCDD9A-0ACF-4793-A7BC-67542429D805}" type="pres">
      <dgm:prSet presAssocID="{F52D03D6-3735-4943-9AF1-39A2D1B3169E}" presName="chevronComposite1" presStyleCnt="0"/>
      <dgm:spPr/>
    </dgm:pt>
    <dgm:pt modelId="{2F66AD65-133A-4A48-8DCF-C447AA996C23}" type="pres">
      <dgm:prSet presAssocID="{F52D03D6-3735-4943-9AF1-39A2D1B3169E}" presName="chevron1" presStyleLbl="sibTrans2D1" presStyleIdx="6" presStyleCnt="7"/>
      <dgm:spPr/>
    </dgm:pt>
    <dgm:pt modelId="{6CBA926A-1EFA-4CB2-9DF2-414BC264107F}" type="pres">
      <dgm:prSet presAssocID="{F52D03D6-3735-4943-9AF1-39A2D1B3169E}" presName="spChevron1" presStyleCnt="0"/>
      <dgm:spPr/>
    </dgm:pt>
    <dgm:pt modelId="{8FB862E3-D5BA-4A4B-BAA5-845601AE9743}" type="pres">
      <dgm:prSet presAssocID="{A2D5AABC-5DE5-42FF-8172-3A88FA240D8B}" presName="last" presStyleCnt="0"/>
      <dgm:spPr/>
    </dgm:pt>
    <dgm:pt modelId="{BB301813-6489-4279-9018-ED80697B8495}" type="pres">
      <dgm:prSet presAssocID="{A2D5AABC-5DE5-42FF-8172-3A88FA240D8B}" presName="circleTx" presStyleLbl="node1" presStyleIdx="18" presStyleCnt="19"/>
      <dgm:spPr/>
    </dgm:pt>
    <dgm:pt modelId="{24AC7BC1-D70F-4E8F-827B-C103DC719851}" type="pres">
      <dgm:prSet presAssocID="{A2D5AABC-5DE5-42FF-8172-3A88FA240D8B}" presName="spN" presStyleCnt="0"/>
      <dgm:spPr/>
    </dgm:pt>
  </dgm:ptLst>
  <dgm:cxnLst>
    <dgm:cxn modelId="{7C564A00-2732-4720-9DEA-59881AB8453A}" srcId="{AE5CA1F5-A629-4B9B-83E2-8F4A744481C6}" destId="{1DCB9439-9006-4E01-8663-D3EA1BD4AC85}" srcOrd="5" destOrd="0" parTransId="{6756E059-6B93-4D90-BDA6-8A911BD8D2E1}" sibTransId="{50A80C5F-88B8-4D1F-A5C7-093CD51B4C40}"/>
    <dgm:cxn modelId="{14B7CA06-907F-4122-86FE-C154737C6251}" type="presOf" srcId="{197358B9-FF57-42A6-BB8D-28EC47DCE55C}" destId="{A59C36D9-5406-49A7-B7D9-CF47A669912F}" srcOrd="0" destOrd="1" presId="urn:microsoft.com/office/officeart/2009/3/layout/RandomtoResultProcess"/>
    <dgm:cxn modelId="{A50E610E-8F20-4A18-9788-172E834FDB97}" type="presOf" srcId="{A2D5AABC-5DE5-42FF-8172-3A88FA240D8B}" destId="{BB301813-6489-4279-9018-ED80697B8495}" srcOrd="0" destOrd="0" presId="urn:microsoft.com/office/officeart/2009/3/layout/RandomtoResultProcess"/>
    <dgm:cxn modelId="{6E607D0F-DEF6-4142-9A48-0665885876D2}" type="presOf" srcId="{827FA726-282A-467E-9C58-D41543C3C2FE}" destId="{D4D61CBB-983C-465D-8D1C-2A81EC15E0D4}" srcOrd="0" destOrd="0" presId="urn:microsoft.com/office/officeart/2009/3/layout/RandomtoResultProcess"/>
    <dgm:cxn modelId="{BCD5AD14-121D-4771-B8F1-C5803318DAD9}" srcId="{4C8540AC-3BEC-4234-AAD1-54041E97C576}" destId="{987731B6-C1BA-4C9D-B652-0A0F81E9A84E}" srcOrd="4" destOrd="0" parTransId="{6D29B32C-3184-4916-866F-2A8D6D377892}" sibTransId="{9D5A081C-8D06-4622-998D-5626FF248750}"/>
    <dgm:cxn modelId="{0B690C16-9B16-4FF4-8D52-685F21DC640A}" srcId="{4C8540AC-3BEC-4234-AAD1-54041E97C576}" destId="{03EFE9D2-1AFB-4CBE-8A24-D63B61E588B3}" srcOrd="0" destOrd="0" parTransId="{85C39CE7-ABA9-405B-8DD2-DA8303756788}" sibTransId="{3084593F-CCD1-4C33-BE4B-5EAE80AE1A7D}"/>
    <dgm:cxn modelId="{579F3717-5B14-4CD9-8E29-DB8D0E295112}" type="presOf" srcId="{1DCB9439-9006-4E01-8663-D3EA1BD4AC85}" destId="{D4D61CBB-983C-465D-8D1C-2A81EC15E0D4}" srcOrd="0" destOrd="5" presId="urn:microsoft.com/office/officeart/2009/3/layout/RandomtoResultProcess"/>
    <dgm:cxn modelId="{11F3141D-93EF-4F2E-9A34-6ED446E2A95E}" type="presOf" srcId="{4DC13252-E0B7-4D6A-8524-8754CB2741BA}" destId="{653FF9AD-A49C-43A8-BAA2-CFBE43F4572B}" srcOrd="0" destOrd="9" presId="urn:microsoft.com/office/officeart/2009/3/layout/RandomtoResultProcess"/>
    <dgm:cxn modelId="{ADDF721D-F135-4BB0-BB6B-54659A4881CC}" srcId="{584C14B3-3DFE-4F84-BBF7-2A3BE70BE258}" destId="{C243B320-E395-48FE-B76E-D5C9BBB6A56E}" srcOrd="0" destOrd="0" parTransId="{0E3C749E-4078-4E51-A726-636648474073}" sibTransId="{B5CFB132-5B64-4A65-83AB-108A72D69405}"/>
    <dgm:cxn modelId="{D3E9DE21-DBF9-4031-8C4F-6C396864CF70}" srcId="{24B6BDB0-EA21-4045-9692-AD7D8E2B4197}" destId="{926A02E1-C15B-4BA7-8953-F53314BFF478}" srcOrd="1" destOrd="0" parTransId="{841CE581-443E-4244-B42F-BDF54CFF76E7}" sibTransId="{2EB736CB-246A-470C-81F1-DCCC4CCB62B2}"/>
    <dgm:cxn modelId="{530D6222-A513-42F1-8E35-65B967A4373C}" type="presOf" srcId="{E1377447-EB70-4BED-9F5F-9E7AA1BF918E}" destId="{D4D61CBB-983C-465D-8D1C-2A81EC15E0D4}" srcOrd="0" destOrd="6" presId="urn:microsoft.com/office/officeart/2009/3/layout/RandomtoResultProcess"/>
    <dgm:cxn modelId="{806A8527-0FCC-4C2F-88BB-BD768186C252}" type="presOf" srcId="{48446070-E54D-4E4E-8CE9-22ED598DEB4B}" destId="{5F3C56CC-0773-48C0-8634-B5607DA01808}" srcOrd="0" destOrd="0" presId="urn:microsoft.com/office/officeart/2009/3/layout/RandomtoResultProcess"/>
    <dgm:cxn modelId="{A4F4622A-C248-45B3-B0F2-75A02FFD1E77}" type="presOf" srcId="{C033E4CE-A607-4DF9-9101-3A8C7E86F935}" destId="{D4D61CBB-983C-465D-8D1C-2A81EC15E0D4}" srcOrd="0" destOrd="9" presId="urn:microsoft.com/office/officeart/2009/3/layout/RandomtoResultProcess"/>
    <dgm:cxn modelId="{87BDED2E-4F21-45F9-A492-3F7E09E11A71}" type="presOf" srcId="{C243B320-E395-48FE-B76E-D5C9BBB6A56E}" destId="{E0EEC855-9748-4B0E-91BE-C17CAE811319}" srcOrd="0" destOrd="0" presId="urn:microsoft.com/office/officeart/2009/3/layout/RandomtoResultProcess"/>
    <dgm:cxn modelId="{D5B76637-27D4-4448-BB33-D05367875B3D}" type="presOf" srcId="{CA4BC94C-5475-4962-B4D6-FA9C1D503C44}" destId="{EA2161A7-80E2-4D23-A480-0C97D3052828}" srcOrd="0" destOrd="0" presId="urn:microsoft.com/office/officeart/2009/3/layout/RandomtoResultProcess"/>
    <dgm:cxn modelId="{29BAFA38-BBB5-4DBD-B2C1-B60DF3105F42}" type="presOf" srcId="{C3F98EB1-06A3-457D-AFF7-3190CE7523FA}" destId="{653FF9AD-A49C-43A8-BAA2-CFBE43F4572B}" srcOrd="0" destOrd="11" presId="urn:microsoft.com/office/officeart/2009/3/layout/RandomtoResultProcess"/>
    <dgm:cxn modelId="{21791D3B-671B-473A-B8EE-2890DB20AA4C}" srcId="{4C8540AC-3BEC-4234-AAD1-54041E97C576}" destId="{EFF6045D-9CFC-459D-A1A7-0577F0AE5A32}" srcOrd="1" destOrd="0" parTransId="{11E53710-D219-4608-86FA-46DB74007DC4}" sibTransId="{134BE283-3061-4A37-8DCE-4A52AB771BF0}"/>
    <dgm:cxn modelId="{A074905C-E8D9-42E7-B1EF-8CFA516E9069}" srcId="{AE5CA1F5-A629-4B9B-83E2-8F4A744481C6}" destId="{3EC5DC0A-B348-4895-8A72-A5E783428101}" srcOrd="7" destOrd="0" parTransId="{E055EEF0-D312-41E3-871A-A89B258EF680}" sibTransId="{051D6DBA-5840-4AC6-965B-7920682BEE75}"/>
    <dgm:cxn modelId="{43E6285E-297D-4739-8428-96C1EB254339}" type="presOf" srcId="{30EE3CEC-78BF-45CF-9920-5DECBA8CD15A}" destId="{E0EEC855-9748-4B0E-91BE-C17CAE811319}" srcOrd="0" destOrd="1" presId="urn:microsoft.com/office/officeart/2009/3/layout/RandomtoResultProcess"/>
    <dgm:cxn modelId="{A5C5585F-B09B-463C-B398-E2ED9A4501AD}" srcId="{4859E6AC-D60D-47AC-A7C4-E3686B5E3B5F}" destId="{99A60C83-67A7-404C-8077-B8814BD95303}" srcOrd="2" destOrd="0" parTransId="{69E0F45F-BB68-4F00-9237-AEA8C4123BD3}" sibTransId="{29B3A59D-75B0-464B-A049-DED6ECE79212}"/>
    <dgm:cxn modelId="{DAB0AA41-CE5A-43C4-948C-357A6E6BE39A}" type="presOf" srcId="{987731B6-C1BA-4C9D-B652-0A0F81E9A84E}" destId="{653FF9AD-A49C-43A8-BAA2-CFBE43F4572B}" srcOrd="0" destOrd="5" presId="urn:microsoft.com/office/officeart/2009/3/layout/RandomtoResultProcess"/>
    <dgm:cxn modelId="{046B2D63-8C5E-403A-A19C-843F948630EE}" srcId="{584C14B3-3DFE-4F84-BBF7-2A3BE70BE258}" destId="{DAFB69BC-9D25-490E-B3A3-EE4710EF86F5}" srcOrd="3" destOrd="0" parTransId="{B55F4273-60F0-4C4E-9562-5AEA3E1B06DF}" sibTransId="{5C8A6F44-8AC0-4B94-9673-BCD45F39BC7B}"/>
    <dgm:cxn modelId="{735FD044-EFFF-4A40-94E9-12F7BEA304E3}" srcId="{AE5CA1F5-A629-4B9B-83E2-8F4A744481C6}" destId="{AE79A5AC-26E7-423B-BD1D-769C2922F422}" srcOrd="3" destOrd="0" parTransId="{51BF5665-65E1-4B4B-B76E-8B00F4E75E8A}" sibTransId="{75F1BA93-461C-4DD3-A9E9-483A8CE31600}"/>
    <dgm:cxn modelId="{7F12EB46-311B-45C3-BB35-A66487EF2029}" srcId="{A728B1E9-866C-43DD-881A-352A6A906382}" destId="{AE5CA1F5-A629-4B9B-83E2-8F4A744481C6}" srcOrd="3" destOrd="0" parTransId="{86C120BE-E800-4869-9DE4-8872EA32B3E5}" sibTransId="{15D5B4E3-DEF9-4EE3-A61C-9B5EEE0351BA}"/>
    <dgm:cxn modelId="{9A8E996B-356F-4E3D-8633-DC1F326816C9}" type="presOf" srcId="{C6F175E1-8F79-42CB-A30B-920CD7906718}" destId="{653FF9AD-A49C-43A8-BAA2-CFBE43F4572B}" srcOrd="0" destOrd="3" presId="urn:microsoft.com/office/officeart/2009/3/layout/RandomtoResultProcess"/>
    <dgm:cxn modelId="{6591B84C-D648-490F-A00E-7F9EA0551743}" type="presOf" srcId="{AE79A5AC-26E7-423B-BD1D-769C2922F422}" destId="{D4D61CBB-983C-465D-8D1C-2A81EC15E0D4}" srcOrd="0" destOrd="3" presId="urn:microsoft.com/office/officeart/2009/3/layout/RandomtoResultProcess"/>
    <dgm:cxn modelId="{2A678750-6CB3-4AE5-B0E4-7EBC7B662964}" type="presOf" srcId="{DAFB69BC-9D25-490E-B3A3-EE4710EF86F5}" destId="{E0EEC855-9748-4B0E-91BE-C17CAE811319}" srcOrd="0" destOrd="3" presId="urn:microsoft.com/office/officeart/2009/3/layout/RandomtoResultProcess"/>
    <dgm:cxn modelId="{4A1EC072-08CA-4F98-8C87-A0B778CA6EB9}" type="presOf" srcId="{39FB0726-2C48-4A1A-900C-6CFC43EA5095}" destId="{D4D61CBB-983C-465D-8D1C-2A81EC15E0D4}" srcOrd="0" destOrd="8" presId="urn:microsoft.com/office/officeart/2009/3/layout/RandomtoResultProcess"/>
    <dgm:cxn modelId="{C5CB3054-D64D-4641-A722-1E2BA8089659}" type="presOf" srcId="{4C8540AC-3BEC-4234-AAD1-54041E97C576}" destId="{653FF9AD-A49C-43A8-BAA2-CFBE43F4572B}" srcOrd="0" destOrd="0" presId="urn:microsoft.com/office/officeart/2009/3/layout/RandomtoResultProcess"/>
    <dgm:cxn modelId="{FAD69254-485F-40CB-9EF3-8BCF1A5B0A52}" srcId="{A728B1E9-866C-43DD-881A-352A6A906382}" destId="{584C14B3-3DFE-4F84-BBF7-2A3BE70BE258}" srcOrd="1" destOrd="0" parTransId="{09EDE6F3-95CE-4479-ADD4-9C7FBB8F61EC}" sibTransId="{CF4949EC-5BAA-4D52-BDB0-C92B38443BAA}"/>
    <dgm:cxn modelId="{E739C475-E155-4B6E-B2A6-1F419FE9DF35}" srcId="{6BCB6BFA-037E-4503-ACE3-0CA75A8A2171}" destId="{561D18EC-EE84-4BC5-A434-C19C722EC3B5}" srcOrd="0" destOrd="0" parTransId="{F66287D7-9914-4B9F-9898-CFBD1B83632A}" sibTransId="{742C35C8-F787-400C-90C6-455F1815C486}"/>
    <dgm:cxn modelId="{D919C778-E4A9-4B62-80D7-87ABCE754142}" type="presOf" srcId="{6BCB6BFA-037E-4503-ACE3-0CA75A8A2171}" destId="{FF0475DF-8D50-4985-9C6B-7B2E1CB35CEF}" srcOrd="0" destOrd="0" presId="urn:microsoft.com/office/officeart/2009/3/layout/RandomtoResultProcess"/>
    <dgm:cxn modelId="{5F124459-3997-4E09-941A-12D0C2DD4C6B}" type="presOf" srcId="{926A02E1-C15B-4BA7-8953-F53314BFF478}" destId="{EBA6840F-6FFB-4FD7-BE22-3FA150377B2E}" srcOrd="0" destOrd="1" presId="urn:microsoft.com/office/officeart/2009/3/layout/RandomtoResultProcess"/>
    <dgm:cxn modelId="{1B45167F-12CF-4353-8A8D-DB2255794FEA}" srcId="{584C14B3-3DFE-4F84-BBF7-2A3BE70BE258}" destId="{176D9B8D-E87F-4E0A-BC95-3F606F1CC633}" srcOrd="2" destOrd="0" parTransId="{ABBDF222-A547-4455-AF95-EC60002F93E5}" sibTransId="{0DB2FE0B-CD34-40A9-84B9-2175122370C7}"/>
    <dgm:cxn modelId="{08911285-E25D-49E9-9CB9-A58A3EA8BC8D}" type="presOf" srcId="{052B8ADB-E60E-4E9A-81AE-29E391B53EAA}" destId="{D4D61CBB-983C-465D-8D1C-2A81EC15E0D4}" srcOrd="0" destOrd="1" presId="urn:microsoft.com/office/officeart/2009/3/layout/RandomtoResultProcess"/>
    <dgm:cxn modelId="{D976E586-EAFC-4A56-A3C4-287C66E122AF}" type="presOf" srcId="{01BA447D-5D84-4D83-BC06-0AEB5392A715}" destId="{7A9E65E8-6ED0-457C-AEAB-1B33ED9E4CBD}" srcOrd="0" destOrd="0" presId="urn:microsoft.com/office/officeart/2009/3/layout/RandomtoResultProcess"/>
    <dgm:cxn modelId="{1AEDD08A-861B-4D8A-BB2B-851F0F118149}" srcId="{A728B1E9-866C-43DD-881A-352A6A906382}" destId="{A2D5AABC-5DE5-42FF-8172-3A88FA240D8B}" srcOrd="7" destOrd="0" parTransId="{C6CCC168-F71F-4654-B20A-A7A3E8506D5D}" sibTransId="{C07B9FE4-3100-40A7-8F10-4FDD2639396C}"/>
    <dgm:cxn modelId="{91747A8C-99F9-4811-84DC-2777FA6DBC14}" type="presOf" srcId="{561D18EC-EE84-4BC5-A434-C19C722EC3B5}" destId="{82FE657D-BE6E-472C-BAFB-FE68BBC71CD7}" srcOrd="0" destOrd="0" presId="urn:microsoft.com/office/officeart/2009/3/layout/RandomtoResultProcess"/>
    <dgm:cxn modelId="{CFF9BD94-D885-4C8B-AED5-DF6E63BABB2C}" type="presOf" srcId="{EFF6045D-9CFC-459D-A1A7-0577F0AE5A32}" destId="{653FF9AD-A49C-43A8-BAA2-CFBE43F4572B}" srcOrd="0" destOrd="2" presId="urn:microsoft.com/office/officeart/2009/3/layout/RandomtoResultProcess"/>
    <dgm:cxn modelId="{829E3996-4249-42AD-8F72-CB395D35CF8D}" srcId="{4C8540AC-3BEC-4234-AAD1-54041E97C576}" destId="{FFED64C4-69C1-4BBA-BBF0-D182F2C29F36}" srcOrd="5" destOrd="0" parTransId="{DBF0183F-9099-4140-ADBF-743D2AD5E80E}" sibTransId="{3B22BF27-0B7D-4808-886B-79360991A417}"/>
    <dgm:cxn modelId="{75D3AC97-9071-4DC2-96CB-40295A057B4D}" srcId="{4859E6AC-D60D-47AC-A7C4-E3686B5E3B5F}" destId="{4DC13252-E0B7-4D6A-8524-8754CB2741BA}" srcOrd="1" destOrd="0" parTransId="{FF727B88-72D0-4755-866B-CD8A7F2BA53F}" sibTransId="{3825DDD2-AC4B-427A-B0BA-9E6A49B5BB7F}"/>
    <dgm:cxn modelId="{FFE30B9A-8DB6-403F-8DFB-FDA107C09BB4}" srcId="{AE5CA1F5-A629-4B9B-83E2-8F4A744481C6}" destId="{6CF47AA8-FCBE-44D3-95AD-1E60CCE8C7F0}" srcOrd="2" destOrd="0" parTransId="{414D7371-F799-420F-AB79-BE3343C317E0}" sibTransId="{7F8FB9FF-2665-41B6-9166-A3128D5D651F}"/>
    <dgm:cxn modelId="{ABFC459A-43CB-4FF5-B84D-3702B643E832}" type="presOf" srcId="{4859E6AC-D60D-47AC-A7C4-E3686B5E3B5F}" destId="{653FF9AD-A49C-43A8-BAA2-CFBE43F4572B}" srcOrd="0" destOrd="7" presId="urn:microsoft.com/office/officeart/2009/3/layout/RandomtoResultProcess"/>
    <dgm:cxn modelId="{BA34189D-4D1E-476B-88B8-7210EE49E655}" srcId="{AE5CA1F5-A629-4B9B-83E2-8F4A744481C6}" destId="{84115A83-AC23-4917-9DEB-E7483501A783}" srcOrd="4" destOrd="0" parTransId="{96831ABE-0084-4881-A19B-0186A558B897}" sibTransId="{4E1F3A1A-7295-44F0-A526-60A70429D4C4}"/>
    <dgm:cxn modelId="{49AEBE9E-58CC-4656-9CDB-CF4F35A68595}" srcId="{CA4BC94C-5475-4962-B4D6-FA9C1D503C44}" destId="{4C8540AC-3BEC-4234-AAD1-54041E97C576}" srcOrd="0" destOrd="0" parTransId="{78EADC3C-A008-41D6-AF66-0D700F581C40}" sibTransId="{D9D01392-9B70-405E-89EB-114A1918D787}"/>
    <dgm:cxn modelId="{9C4EDAA1-F15E-4FF0-90C9-290EDE8C1E64}" srcId="{AE5CA1F5-A629-4B9B-83E2-8F4A744481C6}" destId="{827FA726-282A-467E-9C58-D41543C3C2FE}" srcOrd="0" destOrd="0" parTransId="{FC5E29AC-CC70-4523-8BC0-61D8BE4A811E}" sibTransId="{BB2310FD-F63F-4B2A-A4EC-90F32690C2DB}"/>
    <dgm:cxn modelId="{EB972EA5-CB13-40D8-8ACF-E4204851A899}" srcId="{A728B1E9-866C-43DD-881A-352A6A906382}" destId="{48446070-E54D-4E4E-8CE9-22ED598DEB4B}" srcOrd="0" destOrd="0" parTransId="{913FE1BD-A41E-4EC9-BACC-9F423734A19A}" sibTransId="{94ABA962-A7B2-4379-8CBE-6BC351988B55}"/>
    <dgm:cxn modelId="{0F4361A6-7A46-46DF-B4C7-D1D350FF0D21}" type="presOf" srcId="{24B6BDB0-EA21-4045-9692-AD7D8E2B4197}" destId="{A165457C-6FA4-45E9-857D-4FA0B189CC63}" srcOrd="0" destOrd="0" presId="urn:microsoft.com/office/officeart/2009/3/layout/RandomtoResultProcess"/>
    <dgm:cxn modelId="{18BD49A8-883B-4783-8376-B7AF951FB584}" type="presOf" srcId="{A728B1E9-866C-43DD-881A-352A6A906382}" destId="{490952E0-7F2F-4A3C-AD5F-228B507730E7}" srcOrd="0" destOrd="0" presId="urn:microsoft.com/office/officeart/2009/3/layout/RandomtoResultProcess"/>
    <dgm:cxn modelId="{D1514CA9-8991-41F4-BFF5-E9CFDE55FD40}" type="presOf" srcId="{850FCA4E-389E-4E25-9A4F-4D653E7A4BF5}" destId="{A59C36D9-5406-49A7-B7D9-CF47A669912F}" srcOrd="0" destOrd="0" presId="urn:microsoft.com/office/officeart/2009/3/layout/RandomtoResultProcess"/>
    <dgm:cxn modelId="{48D008AB-C21E-4701-B438-083EC5AACE00}" type="presOf" srcId="{03EFE9D2-1AFB-4CBE-8A24-D63B61E588B3}" destId="{653FF9AD-A49C-43A8-BAA2-CFBE43F4572B}" srcOrd="0" destOrd="1" presId="urn:microsoft.com/office/officeart/2009/3/layout/RandomtoResultProcess"/>
    <dgm:cxn modelId="{CB8DD8AC-25B1-4395-A2C1-6D3F09693244}" srcId="{AE5CA1F5-A629-4B9B-83E2-8F4A744481C6}" destId="{39FB0726-2C48-4A1A-900C-6CFC43EA5095}" srcOrd="8" destOrd="0" parTransId="{8906BB8E-9493-4166-B342-5CC0500D43F3}" sibTransId="{C6ED5CC7-02D6-43FA-9264-09572220E9FE}"/>
    <dgm:cxn modelId="{B69456AD-3E21-403C-96F2-8F4F011EDE75}" srcId="{4859E6AC-D60D-47AC-A7C4-E3686B5E3B5F}" destId="{91C0CBEE-5127-4657-8AE6-C46F0C18148C}" srcOrd="0" destOrd="0" parTransId="{A31CEA64-E36D-4097-8224-D0114B5063A2}" sibTransId="{62C5227E-72ED-426F-9C1B-F33A98E7CECF}"/>
    <dgm:cxn modelId="{0229A4B1-21DA-4B24-9664-FA304E18911D}" type="presOf" srcId="{8069FBB1-521B-490A-9E37-215A55AE2532}" destId="{EBA6840F-6FFB-4FD7-BE22-3FA150377B2E}" srcOrd="0" destOrd="0" presId="urn:microsoft.com/office/officeart/2009/3/layout/RandomtoResultProcess"/>
    <dgm:cxn modelId="{C4371BB3-9422-48A4-AA8F-1AF2D1F1EA30}" type="presOf" srcId="{6CF47AA8-FCBE-44D3-95AD-1E60CCE8C7F0}" destId="{D4D61CBB-983C-465D-8D1C-2A81EC15E0D4}" srcOrd="0" destOrd="2" presId="urn:microsoft.com/office/officeart/2009/3/layout/RandomtoResultProcess"/>
    <dgm:cxn modelId="{F5DC8EB5-91A5-4E16-AF2E-5C51A388F29C}" srcId="{CA4BC94C-5475-4962-B4D6-FA9C1D503C44}" destId="{C3F98EB1-06A3-457D-AFF7-3190CE7523FA}" srcOrd="1" destOrd="0" parTransId="{FA83D272-BA4B-4D8E-8A45-2C3E37D5ED9A}" sibTransId="{5CD89461-9840-49DA-BCA4-5F1EC49457E5}"/>
    <dgm:cxn modelId="{9636A7B5-B4EA-4DB4-BC8A-D15D1923ABC0}" type="presOf" srcId="{AE5CA1F5-A629-4B9B-83E2-8F4A744481C6}" destId="{0A80B3C4-866F-4295-BAE1-B58A268D4D0F}" srcOrd="0" destOrd="0" presId="urn:microsoft.com/office/officeart/2009/3/layout/RandomtoResultProcess"/>
    <dgm:cxn modelId="{84B594B6-92B3-45F0-9008-36F4C9C9D16D}" srcId="{AE5CA1F5-A629-4B9B-83E2-8F4A744481C6}" destId="{E1377447-EB70-4BED-9F5F-9E7AA1BF918E}" srcOrd="6" destOrd="0" parTransId="{EB73843F-E935-40AF-8868-C61DC60A6E44}" sibTransId="{5D1F12B5-ED85-4613-BBB8-0A9008CBEB01}"/>
    <dgm:cxn modelId="{BD01A9B8-F9BD-43D9-9212-15E6C112D855}" type="presOf" srcId="{584C14B3-3DFE-4F84-BBF7-2A3BE70BE258}" destId="{122EEDBE-7A39-416F-85FF-E49C2171A8BE}" srcOrd="0" destOrd="0" presId="urn:microsoft.com/office/officeart/2009/3/layout/RandomtoResultProcess"/>
    <dgm:cxn modelId="{108C96B9-D286-4A8B-AF53-95FBF64E65B8}" srcId="{24B6BDB0-EA21-4045-9692-AD7D8E2B4197}" destId="{8069FBB1-521B-490A-9E37-215A55AE2532}" srcOrd="0" destOrd="0" parTransId="{D647081D-DFB0-47E1-B426-B2B8E5DBD220}" sibTransId="{E8F2281F-BB82-4187-9D8D-261BFC5BF8B6}"/>
    <dgm:cxn modelId="{D226B8B9-C2C0-48F9-AFBA-3590696649B4}" type="presOf" srcId="{99A60C83-67A7-404C-8077-B8814BD95303}" destId="{653FF9AD-A49C-43A8-BAA2-CFBE43F4572B}" srcOrd="0" destOrd="10" presId="urn:microsoft.com/office/officeart/2009/3/layout/RandomtoResultProcess"/>
    <dgm:cxn modelId="{D2B367BE-C87D-426F-BA9F-93545B268FD0}" srcId="{A728B1E9-866C-43DD-881A-352A6A906382}" destId="{01BA447D-5D84-4D83-BC06-0AEB5392A715}" srcOrd="4" destOrd="0" parTransId="{471C2694-1B08-4957-B23B-3F16464C7AC1}" sibTransId="{1B3F5341-F2E3-4637-B8B5-6464AC623D17}"/>
    <dgm:cxn modelId="{6308C3CB-377E-4C3D-96E0-16102BC16976}" srcId="{48446070-E54D-4E4E-8CE9-22ED598DEB4B}" destId="{197358B9-FF57-42A6-BB8D-28EC47DCE55C}" srcOrd="1" destOrd="0" parTransId="{AD57DD44-947C-4BA8-B807-1DBE24B20DF2}" sibTransId="{44253E3C-D476-4B57-A54E-5B3CE5DD63DE}"/>
    <dgm:cxn modelId="{D5266BCE-D318-4853-8FA4-67D7F684813B}" type="presOf" srcId="{B5274F36-BEDC-4A21-AB12-01F8011083B8}" destId="{8F321E7C-AC7F-4DC3-9DF5-4F9C0F0DE5FB}" srcOrd="0" destOrd="0" presId="urn:microsoft.com/office/officeart/2009/3/layout/RandomtoResultProcess"/>
    <dgm:cxn modelId="{61C30BCF-6457-4FCB-B803-C4CE462CDAC9}" type="presOf" srcId="{84115A83-AC23-4917-9DEB-E7483501A783}" destId="{D4D61CBB-983C-465D-8D1C-2A81EC15E0D4}" srcOrd="0" destOrd="4" presId="urn:microsoft.com/office/officeart/2009/3/layout/RandomtoResultProcess"/>
    <dgm:cxn modelId="{620737D4-EC2A-4E8D-9DC5-1ED1FE4015CE}" type="presOf" srcId="{176D9B8D-E87F-4E0A-BC95-3F606F1CC633}" destId="{E0EEC855-9748-4B0E-91BE-C17CAE811319}" srcOrd="0" destOrd="2" presId="urn:microsoft.com/office/officeart/2009/3/layout/RandomtoResultProcess"/>
    <dgm:cxn modelId="{839BD6D4-113D-46E6-AF5C-77ED683E06EC}" type="presOf" srcId="{FFED64C4-69C1-4BBA-BBF0-D182F2C29F36}" destId="{653FF9AD-A49C-43A8-BAA2-CFBE43F4572B}" srcOrd="0" destOrd="6" presId="urn:microsoft.com/office/officeart/2009/3/layout/RandomtoResultProcess"/>
    <dgm:cxn modelId="{75ACEAD5-0657-4AE5-B534-B7B324C7DEA3}" srcId="{A728B1E9-866C-43DD-881A-352A6A906382}" destId="{6BCB6BFA-037E-4503-ACE3-0CA75A8A2171}" srcOrd="5" destOrd="0" parTransId="{77710A44-B2C7-4C25-B27C-DD6DA10D5E8A}" sibTransId="{A444B5C7-DED7-4D4A-A6E1-8A713ED90527}"/>
    <dgm:cxn modelId="{46B3A6DF-4C6F-417B-AE1C-DB94BDC6D60D}" type="presOf" srcId="{F7502291-3028-4F9C-85FE-7E3318B65A60}" destId="{653FF9AD-A49C-43A8-BAA2-CFBE43F4572B}" srcOrd="0" destOrd="4" presId="urn:microsoft.com/office/officeart/2009/3/layout/RandomtoResultProcess"/>
    <dgm:cxn modelId="{8E10EBDF-F25D-4045-BB51-9709F8D6738A}" srcId="{01BA447D-5D84-4D83-BC06-0AEB5392A715}" destId="{B5274F36-BEDC-4A21-AB12-01F8011083B8}" srcOrd="0" destOrd="0" parTransId="{9B787F3A-3075-4277-9783-610EF489A932}" sibTransId="{B03D9CA2-4512-4C7E-AA4A-06C2AD0667AA}"/>
    <dgm:cxn modelId="{1A2619E1-F725-4359-9BF3-A179F6F54BA6}" srcId="{A728B1E9-866C-43DD-881A-352A6A906382}" destId="{24B6BDB0-EA21-4045-9692-AD7D8E2B4197}" srcOrd="2" destOrd="0" parTransId="{7BA10AA0-2DE8-4151-9B2D-D5A60135A0C7}" sibTransId="{CCEC4BCA-47C1-4CC6-8B0E-6B038BA66ECE}"/>
    <dgm:cxn modelId="{C0427AE3-B759-4F23-BFB5-0B382F57C639}" type="presOf" srcId="{91C0CBEE-5127-4657-8AE6-C46F0C18148C}" destId="{653FF9AD-A49C-43A8-BAA2-CFBE43F4572B}" srcOrd="0" destOrd="8" presId="urn:microsoft.com/office/officeart/2009/3/layout/RandomtoResultProcess"/>
    <dgm:cxn modelId="{D64CD6EB-63ED-442A-9AE5-BC31ACDCC03E}" srcId="{584C14B3-3DFE-4F84-BBF7-2A3BE70BE258}" destId="{30EE3CEC-78BF-45CF-9920-5DECBA8CD15A}" srcOrd="1" destOrd="0" parTransId="{5F045BCF-D2C4-47D1-83CF-BA3844DF5DFE}" sibTransId="{3957C3F9-3852-43D9-8AC1-2E9FF78735A6}"/>
    <dgm:cxn modelId="{0410D7EC-31A0-49CD-8969-94F8125A1E05}" srcId="{A728B1E9-866C-43DD-881A-352A6A906382}" destId="{CA4BC94C-5475-4962-B4D6-FA9C1D503C44}" srcOrd="6" destOrd="0" parTransId="{63ABE80C-2192-45D5-81D8-7C760FF49071}" sibTransId="{F52D03D6-3735-4943-9AF1-39A2D1B3169E}"/>
    <dgm:cxn modelId="{A59041F0-A74D-434E-BF7C-BDFAD4AA4377}" srcId="{48446070-E54D-4E4E-8CE9-22ED598DEB4B}" destId="{850FCA4E-389E-4E25-9A4F-4D653E7A4BF5}" srcOrd="0" destOrd="0" parTransId="{2774A3F7-DFFB-46BB-94D8-ED9BB8801A59}" sibTransId="{DA0F31E9-3DFA-41D0-A378-F83AC5E90ADC}"/>
    <dgm:cxn modelId="{512C1DF6-8784-431D-ABAD-4563E60A9750}" srcId="{4C8540AC-3BEC-4234-AAD1-54041E97C576}" destId="{F7502291-3028-4F9C-85FE-7E3318B65A60}" srcOrd="3" destOrd="0" parTransId="{DE246925-EB91-42E7-AF03-BCD79042A6FF}" sibTransId="{AE0A2CA2-9188-4976-B335-60018F804F17}"/>
    <dgm:cxn modelId="{8E51BBF7-066A-40B8-A1AC-0B8CEEA2CAFD}" type="presOf" srcId="{3EC5DC0A-B348-4895-8A72-A5E783428101}" destId="{D4D61CBB-983C-465D-8D1C-2A81EC15E0D4}" srcOrd="0" destOrd="7" presId="urn:microsoft.com/office/officeart/2009/3/layout/RandomtoResultProcess"/>
    <dgm:cxn modelId="{E40F60F8-1F20-44DE-89AC-801024437926}" srcId="{AE5CA1F5-A629-4B9B-83E2-8F4A744481C6}" destId="{C033E4CE-A607-4DF9-9101-3A8C7E86F935}" srcOrd="9" destOrd="0" parTransId="{77CD7EB6-6FEA-4387-917B-21473A0441F3}" sibTransId="{C4905115-33DA-4999-A659-0D3BF553D3FB}"/>
    <dgm:cxn modelId="{FE3E6CF8-D597-4360-B267-31F2370FA245}" srcId="{4C8540AC-3BEC-4234-AAD1-54041E97C576}" destId="{4859E6AC-D60D-47AC-A7C4-E3686B5E3B5F}" srcOrd="6" destOrd="0" parTransId="{432975D6-B8ED-4BB8-BEF6-855F0BEDF5BE}" sibTransId="{B64C02F8-735E-4912-AD6C-6EF4AD4CCAF6}"/>
    <dgm:cxn modelId="{AFF70FFD-733B-4C60-B315-613E0C6BD879}" srcId="{AE5CA1F5-A629-4B9B-83E2-8F4A744481C6}" destId="{052B8ADB-E60E-4E9A-81AE-29E391B53EAA}" srcOrd="1" destOrd="0" parTransId="{7E5BC3A1-0B1E-4BB7-816F-EC8EC7A7AA17}" sibTransId="{19461DA9-7338-4B1E-865A-9B781E58F18B}"/>
    <dgm:cxn modelId="{5B8936FE-F14F-45D1-8A47-7D2161E3921C}" srcId="{4C8540AC-3BEC-4234-AAD1-54041E97C576}" destId="{C6F175E1-8F79-42CB-A30B-920CD7906718}" srcOrd="2" destOrd="0" parTransId="{D2FF46F6-828A-4C70-BB6C-801974AD04ED}" sibTransId="{A107D389-6CDD-41C4-ADFF-68E2ADF3E115}"/>
    <dgm:cxn modelId="{0056F1C6-29AC-46C2-A056-76AC33321FE5}" type="presParOf" srcId="{490952E0-7F2F-4A3C-AD5F-228B507730E7}" destId="{09706B24-5825-46F8-B88E-A7662B71F90B}" srcOrd="0" destOrd="0" presId="urn:microsoft.com/office/officeart/2009/3/layout/RandomtoResultProcess"/>
    <dgm:cxn modelId="{142B1598-FB26-4330-9279-441C5DD797ED}" type="presParOf" srcId="{09706B24-5825-46F8-B88E-A7662B71F90B}" destId="{5F3C56CC-0773-48C0-8634-B5607DA01808}" srcOrd="0" destOrd="0" presId="urn:microsoft.com/office/officeart/2009/3/layout/RandomtoResultProcess"/>
    <dgm:cxn modelId="{00C82751-9710-4A4A-8FA9-A02F482E9D38}" type="presParOf" srcId="{09706B24-5825-46F8-B88E-A7662B71F90B}" destId="{A59C36D9-5406-49A7-B7D9-CF47A669912F}" srcOrd="1" destOrd="0" presId="urn:microsoft.com/office/officeart/2009/3/layout/RandomtoResultProcess"/>
    <dgm:cxn modelId="{868961D0-0EC6-4191-9AB4-06BBAD8E82D9}" type="presParOf" srcId="{09706B24-5825-46F8-B88E-A7662B71F90B}" destId="{2B3ECA18-9CD8-4FCE-88A5-35825A3F00A3}" srcOrd="2" destOrd="0" presId="urn:microsoft.com/office/officeart/2009/3/layout/RandomtoResultProcess"/>
    <dgm:cxn modelId="{0A0D5FD6-EF76-4767-9AD1-54462C6D8B72}" type="presParOf" srcId="{09706B24-5825-46F8-B88E-A7662B71F90B}" destId="{A35942C8-3155-4099-B614-37A516E7F661}" srcOrd="3" destOrd="0" presId="urn:microsoft.com/office/officeart/2009/3/layout/RandomtoResultProcess"/>
    <dgm:cxn modelId="{C883537F-5955-47A4-A8F8-526039AB4DC3}" type="presParOf" srcId="{09706B24-5825-46F8-B88E-A7662B71F90B}" destId="{561279FF-EDE6-48DD-925B-D3663631E580}" srcOrd="4" destOrd="0" presId="urn:microsoft.com/office/officeart/2009/3/layout/RandomtoResultProcess"/>
    <dgm:cxn modelId="{DCDE8790-3379-49F6-82FF-A55E4AF405C0}" type="presParOf" srcId="{09706B24-5825-46F8-B88E-A7662B71F90B}" destId="{16784FE2-86A8-41B0-B566-D0FACE5CBEAC}" srcOrd="5" destOrd="0" presId="urn:microsoft.com/office/officeart/2009/3/layout/RandomtoResultProcess"/>
    <dgm:cxn modelId="{D6097109-5348-4C5E-A675-93C34BC9B3F5}" type="presParOf" srcId="{09706B24-5825-46F8-B88E-A7662B71F90B}" destId="{2556C09E-80A2-49AA-A770-1A495D533075}" srcOrd="6" destOrd="0" presId="urn:microsoft.com/office/officeart/2009/3/layout/RandomtoResultProcess"/>
    <dgm:cxn modelId="{92DF1788-CBFA-4681-91A8-9580D984B90B}" type="presParOf" srcId="{09706B24-5825-46F8-B88E-A7662B71F90B}" destId="{C6396EDF-D5F5-493B-BC0D-BE661A555378}" srcOrd="7" destOrd="0" presId="urn:microsoft.com/office/officeart/2009/3/layout/RandomtoResultProcess"/>
    <dgm:cxn modelId="{172D9275-A2B6-4991-AB1B-59E61BB6EC1D}" type="presParOf" srcId="{09706B24-5825-46F8-B88E-A7662B71F90B}" destId="{5481517F-6B61-453B-9A78-E53378665CEE}" srcOrd="8" destOrd="0" presId="urn:microsoft.com/office/officeart/2009/3/layout/RandomtoResultProcess"/>
    <dgm:cxn modelId="{93F6DB59-67F7-4291-B931-741B86517B3C}" type="presParOf" srcId="{09706B24-5825-46F8-B88E-A7662B71F90B}" destId="{60EF8991-A7FF-40E2-BA15-D981B2C0FCC1}" srcOrd="9" destOrd="0" presId="urn:microsoft.com/office/officeart/2009/3/layout/RandomtoResultProcess"/>
    <dgm:cxn modelId="{1032FCCD-7D26-43D8-9AB9-09CC01C7286C}" type="presParOf" srcId="{09706B24-5825-46F8-B88E-A7662B71F90B}" destId="{C126FB87-50AA-468D-AC5F-FC91D8C4EEDD}" srcOrd="10" destOrd="0" presId="urn:microsoft.com/office/officeart/2009/3/layout/RandomtoResultProcess"/>
    <dgm:cxn modelId="{AE993C53-EF32-4B03-A33E-3BD2306195CC}" type="presParOf" srcId="{09706B24-5825-46F8-B88E-A7662B71F90B}" destId="{368E3D01-DA7D-479E-B101-FC1D56CBD687}" srcOrd="11" destOrd="0" presId="urn:microsoft.com/office/officeart/2009/3/layout/RandomtoResultProcess"/>
    <dgm:cxn modelId="{A1ACA064-1688-45D7-B641-D16A88B1DE31}" type="presParOf" srcId="{09706B24-5825-46F8-B88E-A7662B71F90B}" destId="{8B85AEC9-96D1-41C3-AE00-40F15B3D7DB8}" srcOrd="12" destOrd="0" presId="urn:microsoft.com/office/officeart/2009/3/layout/RandomtoResultProcess"/>
    <dgm:cxn modelId="{FED58B8A-08C4-4D57-85F6-FF3E3EF6655E}" type="presParOf" srcId="{09706B24-5825-46F8-B88E-A7662B71F90B}" destId="{284AC3F3-2BF0-4ABE-9D91-CD01AD1F795D}" srcOrd="13" destOrd="0" presId="urn:microsoft.com/office/officeart/2009/3/layout/RandomtoResultProcess"/>
    <dgm:cxn modelId="{0A68C9F3-AA85-4B87-8BA2-D05B1A8B63CE}" type="presParOf" srcId="{09706B24-5825-46F8-B88E-A7662B71F90B}" destId="{9D9CEFF2-DD17-4387-92F5-D35DB9174FE9}" srcOrd="14" destOrd="0" presId="urn:microsoft.com/office/officeart/2009/3/layout/RandomtoResultProcess"/>
    <dgm:cxn modelId="{E671FC68-EDB5-46FF-8797-6ADB70312A57}" type="presParOf" srcId="{09706B24-5825-46F8-B88E-A7662B71F90B}" destId="{F5CA5540-3E52-4E2C-92C7-FE6A1081A239}" srcOrd="15" destOrd="0" presId="urn:microsoft.com/office/officeart/2009/3/layout/RandomtoResultProcess"/>
    <dgm:cxn modelId="{10BF2AFB-6A12-447B-81C5-26900F15D4EE}" type="presParOf" srcId="{09706B24-5825-46F8-B88E-A7662B71F90B}" destId="{88721FC4-772D-4FD0-AB65-4EF9529644C9}" srcOrd="16" destOrd="0" presId="urn:microsoft.com/office/officeart/2009/3/layout/RandomtoResultProcess"/>
    <dgm:cxn modelId="{DFB531C3-E562-4278-8FDE-738E1507B717}" type="presParOf" srcId="{09706B24-5825-46F8-B88E-A7662B71F90B}" destId="{5EEAD79C-93AC-406B-AD93-A32E2BE243B6}" srcOrd="17" destOrd="0" presId="urn:microsoft.com/office/officeart/2009/3/layout/RandomtoResultProcess"/>
    <dgm:cxn modelId="{2F4DAF07-B035-4556-B370-89A06017A24B}" type="presParOf" srcId="{09706B24-5825-46F8-B88E-A7662B71F90B}" destId="{C21A9958-BDB0-43EA-B4BB-F6FF58F7E152}" srcOrd="18" destOrd="0" presId="urn:microsoft.com/office/officeart/2009/3/layout/RandomtoResultProcess"/>
    <dgm:cxn modelId="{7A003466-6E90-4040-ADB8-509A24EE16A3}" type="presParOf" srcId="{09706B24-5825-46F8-B88E-A7662B71F90B}" destId="{2C22A163-4F9B-4C09-A9AA-EACFE9F3271A}" srcOrd="19" destOrd="0" presId="urn:microsoft.com/office/officeart/2009/3/layout/RandomtoResultProcess"/>
    <dgm:cxn modelId="{0172E36D-FA11-42AF-BAB6-AB3DAD22A3F3}" type="presParOf" srcId="{490952E0-7F2F-4A3C-AD5F-228B507730E7}" destId="{8E2495EE-6C76-4734-B978-E775E46FC516}" srcOrd="1" destOrd="0" presId="urn:microsoft.com/office/officeart/2009/3/layout/RandomtoResultProcess"/>
    <dgm:cxn modelId="{43202E2B-74D1-4E89-A2DB-F5B91BF4193E}" type="presParOf" srcId="{8E2495EE-6C76-4734-B978-E775E46FC516}" destId="{413B07B3-1769-4759-BCCB-2C9AC6C6A580}" srcOrd="0" destOrd="0" presId="urn:microsoft.com/office/officeart/2009/3/layout/RandomtoResultProcess"/>
    <dgm:cxn modelId="{7CA0C223-AD0B-4F1D-B148-D858184E3D7B}" type="presParOf" srcId="{8E2495EE-6C76-4734-B978-E775E46FC516}" destId="{F198A598-56B0-472F-953A-9E10F66FA3DE}" srcOrd="1" destOrd="0" presId="urn:microsoft.com/office/officeart/2009/3/layout/RandomtoResultProcess"/>
    <dgm:cxn modelId="{C8F4699F-FAB6-4346-836D-B9F6E03211E2}" type="presParOf" srcId="{490952E0-7F2F-4A3C-AD5F-228B507730E7}" destId="{3D644885-C1C1-434D-998F-5B868FAC8247}" srcOrd="2" destOrd="0" presId="urn:microsoft.com/office/officeart/2009/3/layout/RandomtoResultProcess"/>
    <dgm:cxn modelId="{7919DAF3-5D11-459F-AE8B-1327DD7FCC58}" type="presParOf" srcId="{3D644885-C1C1-434D-998F-5B868FAC8247}" destId="{122EEDBE-7A39-416F-85FF-E49C2171A8BE}" srcOrd="0" destOrd="0" presId="urn:microsoft.com/office/officeart/2009/3/layout/RandomtoResultProcess"/>
    <dgm:cxn modelId="{5DE11B6D-B9B2-4796-B607-30B8FDDD124A}" type="presParOf" srcId="{3D644885-C1C1-434D-998F-5B868FAC8247}" destId="{E0EEC855-9748-4B0E-91BE-C17CAE811319}" srcOrd="1" destOrd="0" presId="urn:microsoft.com/office/officeart/2009/3/layout/RandomtoResultProcess"/>
    <dgm:cxn modelId="{E81E8A99-CB25-4E23-8F17-F9649926C518}" type="presParOf" srcId="{3D644885-C1C1-434D-998F-5B868FAC8247}" destId="{E6923AF2-36BD-437C-ABD2-4B4282C85569}" srcOrd="2" destOrd="0" presId="urn:microsoft.com/office/officeart/2009/3/layout/RandomtoResultProcess"/>
    <dgm:cxn modelId="{EF3D36E3-3182-4B81-8350-AB46103E6388}" type="presParOf" srcId="{490952E0-7F2F-4A3C-AD5F-228B507730E7}" destId="{42782393-C4BD-4749-AEDD-44B6ECA6A3A2}" srcOrd="3" destOrd="0" presId="urn:microsoft.com/office/officeart/2009/3/layout/RandomtoResultProcess"/>
    <dgm:cxn modelId="{77A27C29-463B-4116-A55F-BE9AF70C1D8D}" type="presParOf" srcId="{42782393-C4BD-4749-AEDD-44B6ECA6A3A2}" destId="{B98399AD-740A-41F9-85A3-479637E69446}" srcOrd="0" destOrd="0" presId="urn:microsoft.com/office/officeart/2009/3/layout/RandomtoResultProcess"/>
    <dgm:cxn modelId="{8AF42E47-6CFC-4909-9DBA-E53BB2A613E6}" type="presParOf" srcId="{42782393-C4BD-4749-AEDD-44B6ECA6A3A2}" destId="{6EE282E3-E851-49CB-A57D-1EACC0ECF1B1}" srcOrd="1" destOrd="0" presId="urn:microsoft.com/office/officeart/2009/3/layout/RandomtoResultProcess"/>
    <dgm:cxn modelId="{603FE7C9-8C0E-4CD1-AD9F-D9852C7EA852}" type="presParOf" srcId="{490952E0-7F2F-4A3C-AD5F-228B507730E7}" destId="{A2A4E4D7-C91B-405A-8E9E-72B2742D58E6}" srcOrd="4" destOrd="0" presId="urn:microsoft.com/office/officeart/2009/3/layout/RandomtoResultProcess"/>
    <dgm:cxn modelId="{0D1C36B8-8F97-470D-A3FE-1E7926EE5E4A}" type="presParOf" srcId="{A2A4E4D7-C91B-405A-8E9E-72B2742D58E6}" destId="{A165457C-6FA4-45E9-857D-4FA0B189CC63}" srcOrd="0" destOrd="0" presId="urn:microsoft.com/office/officeart/2009/3/layout/RandomtoResultProcess"/>
    <dgm:cxn modelId="{389311D6-EF6B-4418-A4CA-A500CAD16320}" type="presParOf" srcId="{A2A4E4D7-C91B-405A-8E9E-72B2742D58E6}" destId="{EBA6840F-6FFB-4FD7-BE22-3FA150377B2E}" srcOrd="1" destOrd="0" presId="urn:microsoft.com/office/officeart/2009/3/layout/RandomtoResultProcess"/>
    <dgm:cxn modelId="{4D667C60-08E7-4CB5-AFE0-7F6494B6D65F}" type="presParOf" srcId="{A2A4E4D7-C91B-405A-8E9E-72B2742D58E6}" destId="{5814254E-5E25-4B1A-8C09-C6039BCFCBEF}" srcOrd="2" destOrd="0" presId="urn:microsoft.com/office/officeart/2009/3/layout/RandomtoResultProcess"/>
    <dgm:cxn modelId="{2815661B-1D3C-4E9A-B9FF-52C3B60D000B}" type="presParOf" srcId="{490952E0-7F2F-4A3C-AD5F-228B507730E7}" destId="{F86A0D6D-ECD7-4105-82FF-D75425F13DDE}" srcOrd="5" destOrd="0" presId="urn:microsoft.com/office/officeart/2009/3/layout/RandomtoResultProcess"/>
    <dgm:cxn modelId="{F0D7C79B-0411-4B10-8FAC-8F730A24E400}" type="presParOf" srcId="{F86A0D6D-ECD7-4105-82FF-D75425F13DDE}" destId="{0C2734EE-3CEE-480F-995A-20D6901B0071}" srcOrd="0" destOrd="0" presId="urn:microsoft.com/office/officeart/2009/3/layout/RandomtoResultProcess"/>
    <dgm:cxn modelId="{C079DC41-5313-451F-971A-EB88264F3600}" type="presParOf" srcId="{F86A0D6D-ECD7-4105-82FF-D75425F13DDE}" destId="{376804B0-6740-4003-99E4-0EA091993B46}" srcOrd="1" destOrd="0" presId="urn:microsoft.com/office/officeart/2009/3/layout/RandomtoResultProcess"/>
    <dgm:cxn modelId="{076ACBE4-5563-4502-BEF5-5C091474E095}" type="presParOf" srcId="{490952E0-7F2F-4A3C-AD5F-228B507730E7}" destId="{423D5349-8703-491B-A816-2A8B0E6FFD2A}" srcOrd="6" destOrd="0" presId="urn:microsoft.com/office/officeart/2009/3/layout/RandomtoResultProcess"/>
    <dgm:cxn modelId="{AB101E8A-A9CF-4680-9780-92F9720F16A0}" type="presParOf" srcId="{423D5349-8703-491B-A816-2A8B0E6FFD2A}" destId="{0A80B3C4-866F-4295-BAE1-B58A268D4D0F}" srcOrd="0" destOrd="0" presId="urn:microsoft.com/office/officeart/2009/3/layout/RandomtoResultProcess"/>
    <dgm:cxn modelId="{0C609181-5ACF-4B24-87B1-B4A930713B74}" type="presParOf" srcId="{423D5349-8703-491B-A816-2A8B0E6FFD2A}" destId="{D4D61CBB-983C-465D-8D1C-2A81EC15E0D4}" srcOrd="1" destOrd="0" presId="urn:microsoft.com/office/officeart/2009/3/layout/RandomtoResultProcess"/>
    <dgm:cxn modelId="{842873FD-C4AD-45BF-B6C4-E2325EAB0356}" type="presParOf" srcId="{423D5349-8703-491B-A816-2A8B0E6FFD2A}" destId="{17101C92-8709-44B2-8A2E-EF57794A7D53}" srcOrd="2" destOrd="0" presId="urn:microsoft.com/office/officeart/2009/3/layout/RandomtoResultProcess"/>
    <dgm:cxn modelId="{BF215D13-857A-42D7-8176-D2D6D42336BD}" type="presParOf" srcId="{490952E0-7F2F-4A3C-AD5F-228B507730E7}" destId="{1CCFFCEC-D013-4935-BE2A-271CA9A36BED}" srcOrd="7" destOrd="0" presId="urn:microsoft.com/office/officeart/2009/3/layout/RandomtoResultProcess"/>
    <dgm:cxn modelId="{F08E612B-CDE5-4845-B7C6-9590ED7CF057}" type="presParOf" srcId="{1CCFFCEC-D013-4935-BE2A-271CA9A36BED}" destId="{A7A9F54B-CC97-44F2-A0AA-13F8E0C543E0}" srcOrd="0" destOrd="0" presId="urn:microsoft.com/office/officeart/2009/3/layout/RandomtoResultProcess"/>
    <dgm:cxn modelId="{A2F25690-8FBA-4F1D-B915-3D70CF878051}" type="presParOf" srcId="{1CCFFCEC-D013-4935-BE2A-271CA9A36BED}" destId="{AA7F1ADD-14EC-48FE-B67F-80332BE13BAD}" srcOrd="1" destOrd="0" presId="urn:microsoft.com/office/officeart/2009/3/layout/RandomtoResultProcess"/>
    <dgm:cxn modelId="{EA3135B0-9CF8-48EA-95E7-1CF9E75ADE36}" type="presParOf" srcId="{490952E0-7F2F-4A3C-AD5F-228B507730E7}" destId="{0495ABF9-8D34-4C8C-9790-B03F036FBC20}" srcOrd="8" destOrd="0" presId="urn:microsoft.com/office/officeart/2009/3/layout/RandomtoResultProcess"/>
    <dgm:cxn modelId="{DC4DBDD4-633C-4303-8510-E8AD29DBD10B}" type="presParOf" srcId="{0495ABF9-8D34-4C8C-9790-B03F036FBC20}" destId="{7A9E65E8-6ED0-457C-AEAB-1B33ED9E4CBD}" srcOrd="0" destOrd="0" presId="urn:microsoft.com/office/officeart/2009/3/layout/RandomtoResultProcess"/>
    <dgm:cxn modelId="{3B471051-7BCB-41A5-9B69-8FC86BD1029D}" type="presParOf" srcId="{0495ABF9-8D34-4C8C-9790-B03F036FBC20}" destId="{8F321E7C-AC7F-4DC3-9DF5-4F9C0F0DE5FB}" srcOrd="1" destOrd="0" presId="urn:microsoft.com/office/officeart/2009/3/layout/RandomtoResultProcess"/>
    <dgm:cxn modelId="{A3A52B83-83D1-4D5D-8876-BA23DABBAE9F}" type="presParOf" srcId="{0495ABF9-8D34-4C8C-9790-B03F036FBC20}" destId="{A1623C04-09D8-4285-9629-A033C3A381E0}" srcOrd="2" destOrd="0" presId="urn:microsoft.com/office/officeart/2009/3/layout/RandomtoResultProcess"/>
    <dgm:cxn modelId="{F9463F56-734C-4111-8295-8A22DA85EDC0}" type="presParOf" srcId="{490952E0-7F2F-4A3C-AD5F-228B507730E7}" destId="{6DCA8926-BF2C-4A3B-A1DC-7FEB2604856C}" srcOrd="9" destOrd="0" presId="urn:microsoft.com/office/officeart/2009/3/layout/RandomtoResultProcess"/>
    <dgm:cxn modelId="{2C58E5CC-03BA-469A-A926-93422982B109}" type="presParOf" srcId="{6DCA8926-BF2C-4A3B-A1DC-7FEB2604856C}" destId="{65FE152C-1973-47A1-B821-B0D081A3F484}" srcOrd="0" destOrd="0" presId="urn:microsoft.com/office/officeart/2009/3/layout/RandomtoResultProcess"/>
    <dgm:cxn modelId="{53976CC9-D1E7-4C70-9E31-D46F0EAB69EE}" type="presParOf" srcId="{6DCA8926-BF2C-4A3B-A1DC-7FEB2604856C}" destId="{5ECC0FF4-EFA4-4353-91D3-C6B88113F9D0}" srcOrd="1" destOrd="0" presId="urn:microsoft.com/office/officeart/2009/3/layout/RandomtoResultProcess"/>
    <dgm:cxn modelId="{979CD13A-2402-4AE2-9052-91C47CD194D6}" type="presParOf" srcId="{490952E0-7F2F-4A3C-AD5F-228B507730E7}" destId="{4C886A27-0688-48A5-8A29-34B1B2A94378}" srcOrd="10" destOrd="0" presId="urn:microsoft.com/office/officeart/2009/3/layout/RandomtoResultProcess"/>
    <dgm:cxn modelId="{B38E0979-B0DB-4119-9030-F556BBD0C020}" type="presParOf" srcId="{4C886A27-0688-48A5-8A29-34B1B2A94378}" destId="{FF0475DF-8D50-4985-9C6B-7B2E1CB35CEF}" srcOrd="0" destOrd="0" presId="urn:microsoft.com/office/officeart/2009/3/layout/RandomtoResultProcess"/>
    <dgm:cxn modelId="{6FCE45CD-0F4F-4112-A5B3-470DCD495DFE}" type="presParOf" srcId="{4C886A27-0688-48A5-8A29-34B1B2A94378}" destId="{82FE657D-BE6E-472C-BAFB-FE68BBC71CD7}" srcOrd="1" destOrd="0" presId="urn:microsoft.com/office/officeart/2009/3/layout/RandomtoResultProcess"/>
    <dgm:cxn modelId="{51D6CF2F-3276-47D3-B70E-8A51F1A81376}" type="presParOf" srcId="{4C886A27-0688-48A5-8A29-34B1B2A94378}" destId="{3EAA844B-76F3-42D5-89BE-97E93D040043}" srcOrd="2" destOrd="0" presId="urn:microsoft.com/office/officeart/2009/3/layout/RandomtoResultProcess"/>
    <dgm:cxn modelId="{7B28F555-9C11-4E68-80F7-013888931A95}" type="presParOf" srcId="{490952E0-7F2F-4A3C-AD5F-228B507730E7}" destId="{BD191E1E-7745-4394-AD2C-D5DD664F2EE0}" srcOrd="11" destOrd="0" presId="urn:microsoft.com/office/officeart/2009/3/layout/RandomtoResultProcess"/>
    <dgm:cxn modelId="{BB78B6EC-FAC8-464C-B963-E161E8EB9D0A}" type="presParOf" srcId="{BD191E1E-7745-4394-AD2C-D5DD664F2EE0}" destId="{9492C640-3D94-47CE-8F9D-32C68927ACC8}" srcOrd="0" destOrd="0" presId="urn:microsoft.com/office/officeart/2009/3/layout/RandomtoResultProcess"/>
    <dgm:cxn modelId="{B283B0DE-C8A1-4078-812F-8F3FD5DAD3EF}" type="presParOf" srcId="{BD191E1E-7745-4394-AD2C-D5DD664F2EE0}" destId="{1F30C336-966C-4016-B138-9D2367DB01B5}" srcOrd="1" destOrd="0" presId="urn:microsoft.com/office/officeart/2009/3/layout/RandomtoResultProcess"/>
    <dgm:cxn modelId="{45A3524D-F581-43FC-8D8B-FD4F0301D674}" type="presParOf" srcId="{490952E0-7F2F-4A3C-AD5F-228B507730E7}" destId="{0643BB94-8B8D-4541-8AC4-D085315AAEF9}" srcOrd="12" destOrd="0" presId="urn:microsoft.com/office/officeart/2009/3/layout/RandomtoResultProcess"/>
    <dgm:cxn modelId="{3CEBF07F-16E2-461D-A1B6-3BE186E1B961}" type="presParOf" srcId="{0643BB94-8B8D-4541-8AC4-D085315AAEF9}" destId="{EA2161A7-80E2-4D23-A480-0C97D3052828}" srcOrd="0" destOrd="0" presId="urn:microsoft.com/office/officeart/2009/3/layout/RandomtoResultProcess"/>
    <dgm:cxn modelId="{9A476A91-285E-4B34-BFFA-4FDF21587DFE}" type="presParOf" srcId="{0643BB94-8B8D-4541-8AC4-D085315AAEF9}" destId="{653FF9AD-A49C-43A8-BAA2-CFBE43F4572B}" srcOrd="1" destOrd="0" presId="urn:microsoft.com/office/officeart/2009/3/layout/RandomtoResultProcess"/>
    <dgm:cxn modelId="{E81D1B32-A6CC-41B8-A1DF-7D153846094C}" type="presParOf" srcId="{0643BB94-8B8D-4541-8AC4-D085315AAEF9}" destId="{D9103F70-8A5F-4FAD-ACCE-026483BF3712}" srcOrd="2" destOrd="0" presId="urn:microsoft.com/office/officeart/2009/3/layout/RandomtoResultProcess"/>
    <dgm:cxn modelId="{F5EEA14B-81EB-41E8-9957-672370D606E6}" type="presParOf" srcId="{490952E0-7F2F-4A3C-AD5F-228B507730E7}" destId="{64CCDD9A-0ACF-4793-A7BC-67542429D805}" srcOrd="13" destOrd="0" presId="urn:microsoft.com/office/officeart/2009/3/layout/RandomtoResultProcess"/>
    <dgm:cxn modelId="{3A0FC88D-F53D-4319-87FB-0A2315376BF2}" type="presParOf" srcId="{64CCDD9A-0ACF-4793-A7BC-67542429D805}" destId="{2F66AD65-133A-4A48-8DCF-C447AA996C23}" srcOrd="0" destOrd="0" presId="urn:microsoft.com/office/officeart/2009/3/layout/RandomtoResultProcess"/>
    <dgm:cxn modelId="{6C47FEDB-E469-45E5-A141-5CC652409B70}" type="presParOf" srcId="{64CCDD9A-0ACF-4793-A7BC-67542429D805}" destId="{6CBA926A-1EFA-4CB2-9DF2-414BC264107F}" srcOrd="1" destOrd="0" presId="urn:microsoft.com/office/officeart/2009/3/layout/RandomtoResultProcess"/>
    <dgm:cxn modelId="{0F6F7CE1-46F1-43BF-A546-D4D7943ED435}" type="presParOf" srcId="{490952E0-7F2F-4A3C-AD5F-228B507730E7}" destId="{8FB862E3-D5BA-4A4B-BAA5-845601AE9743}" srcOrd="14" destOrd="0" presId="urn:microsoft.com/office/officeart/2009/3/layout/RandomtoResultProcess"/>
    <dgm:cxn modelId="{3C743873-B745-4BD5-B149-EBFE06EB7CD4}" type="presParOf" srcId="{8FB862E3-D5BA-4A4B-BAA5-845601AE9743}" destId="{BB301813-6489-4279-9018-ED80697B8495}" srcOrd="0" destOrd="0" presId="urn:microsoft.com/office/officeart/2009/3/layout/RandomtoResultProcess"/>
    <dgm:cxn modelId="{60BE4949-8865-4BE5-9230-BC13E38EF752}" type="presParOf" srcId="{8FB862E3-D5BA-4A4B-BAA5-845601AE9743}" destId="{24AC7BC1-D70F-4E8F-827B-C103DC719851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3701A7-68F7-4F4D-BD8B-B8921AA777B7}">
      <dsp:nvSpPr>
        <dsp:cNvPr id="0" name=""/>
        <dsp:cNvSpPr/>
      </dsp:nvSpPr>
      <dsp:spPr>
        <a:xfrm>
          <a:off x="9231265" y="1626683"/>
          <a:ext cx="3434177" cy="7631616"/>
        </a:xfrm>
        <a:prstGeom prst="wedgeRectCallout">
          <a:avLst>
            <a:gd name="adj1" fmla="val 0"/>
            <a:gd name="adj2" fmla="val 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Difference between start program date and current date is considered as program duration days for </a:t>
          </a:r>
          <a:r>
            <a:rPr lang="en-US" sz="2700" b="1" u="sng" kern="1200" dirty="0"/>
            <a:t>current student</a:t>
          </a:r>
        </a:p>
      </dsp:txBody>
      <dsp:txXfrm>
        <a:off x="9667106" y="1626683"/>
        <a:ext cx="2998336" cy="7631616"/>
      </dsp:txXfrm>
    </dsp:sp>
    <dsp:sp modelId="{28684042-1A25-42E2-B2E1-AC5FF4FDDD51}">
      <dsp:nvSpPr>
        <dsp:cNvPr id="0" name=""/>
        <dsp:cNvSpPr/>
      </dsp:nvSpPr>
      <dsp:spPr>
        <a:xfrm>
          <a:off x="9231265" y="0"/>
          <a:ext cx="3434177" cy="16294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425" tIns="98425" rIns="98425" bIns="9842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Calculating Program duration for current student</a:t>
          </a:r>
        </a:p>
      </dsp:txBody>
      <dsp:txXfrm>
        <a:off x="9231265" y="0"/>
        <a:ext cx="3434177" cy="1629460"/>
      </dsp:txXfrm>
    </dsp:sp>
    <dsp:sp modelId="{F7EB13C0-6B05-430E-9B2A-486F37609EA1}">
      <dsp:nvSpPr>
        <dsp:cNvPr id="0" name=""/>
        <dsp:cNvSpPr/>
      </dsp:nvSpPr>
      <dsp:spPr>
        <a:xfrm>
          <a:off x="5738673" y="1664670"/>
          <a:ext cx="3434177" cy="7087228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5">
            <a:tint val="50000"/>
            <a:hueOff val="-5387423"/>
            <a:satOff val="23188"/>
            <a:lumOff val="62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 dirty="0"/>
            <a:t>1. Program duration day: s</a:t>
          </a:r>
          <a:r>
            <a:rPr lang="en-US" sz="2700" i="0" kern="1200" dirty="0"/>
            <a:t>how many days a fellow was in the program, </a:t>
          </a:r>
          <a:r>
            <a:rPr lang="en-US" sz="2700" b="1" i="0" u="sng" kern="1200" dirty="0"/>
            <a:t>N/A for current fellows</a:t>
          </a:r>
          <a:endParaRPr lang="en-US" sz="2700" b="1" u="sng" kern="1200" dirty="0"/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2. The most recent date according to the cohort tag column is assumed as the </a:t>
          </a:r>
          <a:r>
            <a:rPr lang="en-US" sz="2700" b="1" u="sng" kern="1200" dirty="0"/>
            <a:t>current date</a:t>
          </a:r>
        </a:p>
      </dsp:txBody>
      <dsp:txXfrm>
        <a:off x="6174513" y="1664670"/>
        <a:ext cx="2998336" cy="7087228"/>
      </dsp:txXfrm>
    </dsp:sp>
    <dsp:sp modelId="{F5E423A7-CB3E-43A9-B527-F99D4DFDBFE4}">
      <dsp:nvSpPr>
        <dsp:cNvPr id="0" name=""/>
        <dsp:cNvSpPr/>
      </dsp:nvSpPr>
      <dsp:spPr>
        <a:xfrm>
          <a:off x="5796058" y="263861"/>
          <a:ext cx="3434177" cy="1362821"/>
        </a:xfrm>
        <a:prstGeom prst="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425" tIns="98425" rIns="98425" bIns="9842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Current date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assumption</a:t>
          </a:r>
        </a:p>
      </dsp:txBody>
      <dsp:txXfrm>
        <a:off x="5796058" y="263861"/>
        <a:ext cx="3434177" cy="1362821"/>
      </dsp:txXfrm>
    </dsp:sp>
    <dsp:sp modelId="{D4ACF6D5-E3B1-46E0-9D8B-8005BA3F7F28}">
      <dsp:nvSpPr>
        <dsp:cNvPr id="0" name=""/>
        <dsp:cNvSpPr/>
      </dsp:nvSpPr>
      <dsp:spPr>
        <a:xfrm>
          <a:off x="2361880" y="1626683"/>
          <a:ext cx="3434177" cy="6541914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5">
            <a:tint val="50000"/>
            <a:hueOff val="-10774846"/>
            <a:satOff val="46375"/>
            <a:lumOff val="125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700" kern="1200" dirty="0"/>
            <a:t>1. Cohort tag: each cohort starts on the first (A) and the third week (B) of the month. For instance, FEB20A/FEB20B cohort starts on the first/third Monday of February 2020.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700" kern="1200" dirty="0"/>
            <a:t>2. Define a “</a:t>
          </a:r>
          <a:r>
            <a:rPr lang="en-US" sz="2700" kern="1200" dirty="0" err="1"/>
            <a:t>get_mondy</a:t>
          </a:r>
          <a:r>
            <a:rPr lang="en-US" sz="2700" kern="1200" dirty="0"/>
            <a:t>” function to convert Cohort tag data to date format</a:t>
          </a:r>
        </a:p>
      </dsp:txBody>
      <dsp:txXfrm>
        <a:off x="2797721" y="1626683"/>
        <a:ext cx="2998336" cy="6541914"/>
      </dsp:txXfrm>
    </dsp:sp>
    <dsp:sp modelId="{245DA03A-12A0-473D-BCB5-94235E1320E5}">
      <dsp:nvSpPr>
        <dsp:cNvPr id="0" name=""/>
        <dsp:cNvSpPr/>
      </dsp:nvSpPr>
      <dsp:spPr>
        <a:xfrm>
          <a:off x="2361880" y="536055"/>
          <a:ext cx="3434177" cy="1090627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425" tIns="98425" rIns="98425" bIns="9842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Finding start program date</a:t>
          </a:r>
        </a:p>
      </dsp:txBody>
      <dsp:txXfrm>
        <a:off x="2361880" y="536055"/>
        <a:ext cx="3434177" cy="1090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C56CC-0773-48C0-8634-B5607DA01808}">
      <dsp:nvSpPr>
        <dsp:cNvPr id="0" name=""/>
        <dsp:cNvSpPr/>
      </dsp:nvSpPr>
      <dsp:spPr>
        <a:xfrm>
          <a:off x="331375" y="2345918"/>
          <a:ext cx="1247017" cy="41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Define the problem</a:t>
          </a:r>
        </a:p>
      </dsp:txBody>
      <dsp:txXfrm>
        <a:off x="331375" y="2345918"/>
        <a:ext cx="1247017" cy="410948"/>
      </dsp:txXfrm>
    </dsp:sp>
    <dsp:sp modelId="{A59C36D9-5406-49A7-B7D9-CF47A669912F}">
      <dsp:nvSpPr>
        <dsp:cNvPr id="0" name=""/>
        <dsp:cNvSpPr/>
      </dsp:nvSpPr>
      <dsp:spPr>
        <a:xfrm>
          <a:off x="12101" y="3248896"/>
          <a:ext cx="1904993" cy="2074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u="sng" kern="1200" dirty="0"/>
            <a:t>“Placed” </a:t>
          </a:r>
          <a:r>
            <a:rPr lang="en-US" sz="2000" kern="1200" dirty="0"/>
            <a:t>column is target column for classification model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i="0" u="sng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rPr>
            <a:t>program duration</a:t>
          </a:r>
          <a:r>
            <a:rPr lang="en-US" sz="2000" b="1" u="sng" kern="1200" dirty="0">
              <a:solidFill>
                <a:srgbClr val="000000"/>
              </a:solidFill>
              <a:latin typeface="Calibri" panose="020F0502020204030204" pitchFamily="34" charset="0"/>
            </a:rPr>
            <a:t> </a:t>
          </a:r>
          <a:r>
            <a:rPr lang="en-US" sz="2000" b="1" i="0" u="sng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rPr>
            <a:t>days</a:t>
          </a:r>
          <a:r>
            <a:rPr lang="en-US" sz="2000" kern="1200" dirty="0"/>
            <a:t> is the target column for regression model</a:t>
          </a:r>
        </a:p>
      </dsp:txBody>
      <dsp:txXfrm>
        <a:off x="12101" y="3248896"/>
        <a:ext cx="1904993" cy="2074150"/>
      </dsp:txXfrm>
    </dsp:sp>
    <dsp:sp modelId="{2B3ECA18-9CD8-4FCE-88A5-35825A3F00A3}">
      <dsp:nvSpPr>
        <dsp:cNvPr id="0" name=""/>
        <dsp:cNvSpPr/>
      </dsp:nvSpPr>
      <dsp:spPr>
        <a:xfrm>
          <a:off x="329958" y="2220933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5942C8-3155-4099-B614-37A516E7F661}">
      <dsp:nvSpPr>
        <dsp:cNvPr id="0" name=""/>
        <dsp:cNvSpPr/>
      </dsp:nvSpPr>
      <dsp:spPr>
        <a:xfrm>
          <a:off x="399394" y="2082060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551882"/>
                <a:satOff val="2212"/>
                <a:lumOff val="479"/>
                <a:alphaOff val="0"/>
                <a:shade val="51000"/>
                <a:satMod val="130000"/>
              </a:schemeClr>
            </a:gs>
            <a:gs pos="80000">
              <a:schemeClr val="accent5">
                <a:hueOff val="-551882"/>
                <a:satOff val="2212"/>
                <a:lumOff val="479"/>
                <a:alphaOff val="0"/>
                <a:shade val="93000"/>
                <a:satMod val="130000"/>
              </a:schemeClr>
            </a:gs>
            <a:gs pos="100000">
              <a:schemeClr val="accent5">
                <a:hueOff val="-551882"/>
                <a:satOff val="2212"/>
                <a:lumOff val="4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1279FF-EDE6-48DD-925B-D3663631E580}">
      <dsp:nvSpPr>
        <dsp:cNvPr id="0" name=""/>
        <dsp:cNvSpPr/>
      </dsp:nvSpPr>
      <dsp:spPr>
        <a:xfrm>
          <a:off x="566041" y="2109835"/>
          <a:ext cx="155877" cy="155877"/>
        </a:xfrm>
        <a:prstGeom prst="ellipse">
          <a:avLst/>
        </a:prstGeom>
        <a:gradFill rotWithShape="0">
          <a:gsLst>
            <a:gs pos="0">
              <a:schemeClr val="accent5">
                <a:hueOff val="-1103764"/>
                <a:satOff val="4423"/>
                <a:lumOff val="959"/>
                <a:alphaOff val="0"/>
                <a:shade val="51000"/>
                <a:satMod val="130000"/>
              </a:schemeClr>
            </a:gs>
            <a:gs pos="80000">
              <a:schemeClr val="accent5">
                <a:hueOff val="-1103764"/>
                <a:satOff val="4423"/>
                <a:lumOff val="959"/>
                <a:alphaOff val="0"/>
                <a:shade val="93000"/>
                <a:satMod val="130000"/>
              </a:schemeClr>
            </a:gs>
            <a:gs pos="100000">
              <a:schemeClr val="accent5">
                <a:hueOff val="-1103764"/>
                <a:satOff val="4423"/>
                <a:lumOff val="9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784FE2-86A8-41B0-B566-D0FACE5CBEAC}">
      <dsp:nvSpPr>
        <dsp:cNvPr id="0" name=""/>
        <dsp:cNvSpPr/>
      </dsp:nvSpPr>
      <dsp:spPr>
        <a:xfrm>
          <a:off x="704913" y="1957075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1655646"/>
                <a:satOff val="6635"/>
                <a:lumOff val="1438"/>
                <a:alphaOff val="0"/>
                <a:shade val="51000"/>
                <a:satMod val="130000"/>
              </a:schemeClr>
            </a:gs>
            <a:gs pos="80000">
              <a:schemeClr val="accent5">
                <a:hueOff val="-1655646"/>
                <a:satOff val="6635"/>
                <a:lumOff val="1438"/>
                <a:alphaOff val="0"/>
                <a:shade val="93000"/>
                <a:satMod val="130000"/>
              </a:schemeClr>
            </a:gs>
            <a:gs pos="100000">
              <a:schemeClr val="accent5">
                <a:hueOff val="-1655646"/>
                <a:satOff val="6635"/>
                <a:lumOff val="143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56C09E-80A2-49AA-A770-1A495D533075}">
      <dsp:nvSpPr>
        <dsp:cNvPr id="0" name=""/>
        <dsp:cNvSpPr/>
      </dsp:nvSpPr>
      <dsp:spPr>
        <a:xfrm>
          <a:off x="885447" y="1901526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2207528"/>
                <a:satOff val="8847"/>
                <a:lumOff val="1917"/>
                <a:alphaOff val="0"/>
                <a:shade val="51000"/>
                <a:satMod val="130000"/>
              </a:schemeClr>
            </a:gs>
            <a:gs pos="80000">
              <a:schemeClr val="accent5">
                <a:hueOff val="-2207528"/>
                <a:satOff val="8847"/>
                <a:lumOff val="1917"/>
                <a:alphaOff val="0"/>
                <a:shade val="93000"/>
                <a:satMod val="130000"/>
              </a:schemeClr>
            </a:gs>
            <a:gs pos="100000">
              <a:schemeClr val="accent5">
                <a:hueOff val="-2207528"/>
                <a:satOff val="8847"/>
                <a:lumOff val="191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396EDF-D5F5-493B-BC0D-BE661A555378}">
      <dsp:nvSpPr>
        <dsp:cNvPr id="0" name=""/>
        <dsp:cNvSpPr/>
      </dsp:nvSpPr>
      <dsp:spPr>
        <a:xfrm>
          <a:off x="1107643" y="1998737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2759410"/>
                <a:satOff val="11059"/>
                <a:lumOff val="2397"/>
                <a:alphaOff val="0"/>
                <a:shade val="51000"/>
                <a:satMod val="130000"/>
              </a:schemeClr>
            </a:gs>
            <a:gs pos="80000">
              <a:schemeClr val="accent5">
                <a:hueOff val="-2759410"/>
                <a:satOff val="11059"/>
                <a:lumOff val="2397"/>
                <a:alphaOff val="0"/>
                <a:shade val="93000"/>
                <a:satMod val="130000"/>
              </a:schemeClr>
            </a:gs>
            <a:gs pos="100000">
              <a:schemeClr val="accent5">
                <a:hueOff val="-2759410"/>
                <a:satOff val="11059"/>
                <a:lumOff val="239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81517F-6B61-453B-9A78-E53378665CEE}">
      <dsp:nvSpPr>
        <dsp:cNvPr id="0" name=""/>
        <dsp:cNvSpPr/>
      </dsp:nvSpPr>
      <dsp:spPr>
        <a:xfrm>
          <a:off x="1246515" y="2068173"/>
          <a:ext cx="155877" cy="155877"/>
        </a:xfrm>
        <a:prstGeom prst="ellipse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EF8991-A7FF-40E2-BA15-D981B2C0FCC1}">
      <dsp:nvSpPr>
        <dsp:cNvPr id="0" name=""/>
        <dsp:cNvSpPr/>
      </dsp:nvSpPr>
      <dsp:spPr>
        <a:xfrm>
          <a:off x="1440937" y="2220933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3863174"/>
                <a:satOff val="15482"/>
                <a:lumOff val="3355"/>
                <a:alphaOff val="0"/>
                <a:shade val="51000"/>
                <a:satMod val="130000"/>
              </a:schemeClr>
            </a:gs>
            <a:gs pos="80000">
              <a:schemeClr val="accent5">
                <a:hueOff val="-3863174"/>
                <a:satOff val="15482"/>
                <a:lumOff val="3355"/>
                <a:alphaOff val="0"/>
                <a:shade val="93000"/>
                <a:satMod val="130000"/>
              </a:schemeClr>
            </a:gs>
            <a:gs pos="100000">
              <a:schemeClr val="accent5">
                <a:hueOff val="-3863174"/>
                <a:satOff val="15482"/>
                <a:lumOff val="335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26FB87-50AA-468D-AC5F-FC91D8C4EEDD}">
      <dsp:nvSpPr>
        <dsp:cNvPr id="0" name=""/>
        <dsp:cNvSpPr/>
      </dsp:nvSpPr>
      <dsp:spPr>
        <a:xfrm>
          <a:off x="1524260" y="2373692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4415056"/>
                <a:satOff val="17694"/>
                <a:lumOff val="3835"/>
                <a:alphaOff val="0"/>
                <a:shade val="51000"/>
                <a:satMod val="130000"/>
              </a:schemeClr>
            </a:gs>
            <a:gs pos="80000">
              <a:schemeClr val="accent5">
                <a:hueOff val="-4415056"/>
                <a:satOff val="17694"/>
                <a:lumOff val="3835"/>
                <a:alphaOff val="0"/>
                <a:shade val="93000"/>
                <a:satMod val="130000"/>
              </a:schemeClr>
            </a:gs>
            <a:gs pos="100000">
              <a:schemeClr val="accent5">
                <a:hueOff val="-4415056"/>
                <a:satOff val="17694"/>
                <a:lumOff val="383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8E3D01-DA7D-479E-B101-FC1D56CBD687}">
      <dsp:nvSpPr>
        <dsp:cNvPr id="0" name=""/>
        <dsp:cNvSpPr/>
      </dsp:nvSpPr>
      <dsp:spPr>
        <a:xfrm>
          <a:off x="802124" y="2082060"/>
          <a:ext cx="255071" cy="255071"/>
        </a:xfrm>
        <a:prstGeom prst="ellipse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85AEC9-96D1-41C3-AE00-40F15B3D7DB8}">
      <dsp:nvSpPr>
        <dsp:cNvPr id="0" name=""/>
        <dsp:cNvSpPr/>
      </dsp:nvSpPr>
      <dsp:spPr>
        <a:xfrm>
          <a:off x="260522" y="2609775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5518820"/>
                <a:satOff val="22117"/>
                <a:lumOff val="4793"/>
                <a:alphaOff val="0"/>
                <a:shade val="51000"/>
                <a:satMod val="130000"/>
              </a:schemeClr>
            </a:gs>
            <a:gs pos="80000">
              <a:schemeClr val="accent5">
                <a:hueOff val="-5518820"/>
                <a:satOff val="22117"/>
                <a:lumOff val="4793"/>
                <a:alphaOff val="0"/>
                <a:shade val="93000"/>
                <a:satMod val="130000"/>
              </a:schemeClr>
            </a:gs>
            <a:gs pos="100000">
              <a:schemeClr val="accent5">
                <a:hueOff val="-5518820"/>
                <a:satOff val="22117"/>
                <a:lumOff val="47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4AC3F3-2BF0-4ABE-9D91-CD01AD1F795D}">
      <dsp:nvSpPr>
        <dsp:cNvPr id="0" name=""/>
        <dsp:cNvSpPr/>
      </dsp:nvSpPr>
      <dsp:spPr>
        <a:xfrm>
          <a:off x="343845" y="2734760"/>
          <a:ext cx="155877" cy="155877"/>
        </a:xfrm>
        <a:prstGeom prst="ellipse">
          <a:avLst/>
        </a:prstGeom>
        <a:gradFill rotWithShape="0">
          <a:gsLst>
            <a:gs pos="0">
              <a:schemeClr val="accent5">
                <a:hueOff val="-6070702"/>
                <a:satOff val="24329"/>
                <a:lumOff val="5273"/>
                <a:alphaOff val="0"/>
                <a:shade val="51000"/>
                <a:satMod val="130000"/>
              </a:schemeClr>
            </a:gs>
            <a:gs pos="80000">
              <a:schemeClr val="accent5">
                <a:hueOff val="-6070702"/>
                <a:satOff val="24329"/>
                <a:lumOff val="5273"/>
                <a:alphaOff val="0"/>
                <a:shade val="93000"/>
                <a:satMod val="130000"/>
              </a:schemeClr>
            </a:gs>
            <a:gs pos="100000">
              <a:schemeClr val="accent5">
                <a:hueOff val="-6070702"/>
                <a:satOff val="24329"/>
                <a:lumOff val="52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9CEFF2-DD17-4387-92F5-D35DB9174FE9}">
      <dsp:nvSpPr>
        <dsp:cNvPr id="0" name=""/>
        <dsp:cNvSpPr/>
      </dsp:nvSpPr>
      <dsp:spPr>
        <a:xfrm>
          <a:off x="552154" y="2845858"/>
          <a:ext cx="226730" cy="226730"/>
        </a:xfrm>
        <a:prstGeom prst="ellipse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CA5540-3E52-4E2C-92C7-FE6A1081A239}">
      <dsp:nvSpPr>
        <dsp:cNvPr id="0" name=""/>
        <dsp:cNvSpPr/>
      </dsp:nvSpPr>
      <dsp:spPr>
        <a:xfrm>
          <a:off x="843786" y="3026392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7174466"/>
                <a:satOff val="28752"/>
                <a:lumOff val="6231"/>
                <a:alphaOff val="0"/>
                <a:shade val="51000"/>
                <a:satMod val="130000"/>
              </a:schemeClr>
            </a:gs>
            <a:gs pos="80000">
              <a:schemeClr val="accent5">
                <a:hueOff val="-7174466"/>
                <a:satOff val="28752"/>
                <a:lumOff val="6231"/>
                <a:alphaOff val="0"/>
                <a:shade val="93000"/>
                <a:satMod val="130000"/>
              </a:schemeClr>
            </a:gs>
            <a:gs pos="100000">
              <a:schemeClr val="accent5">
                <a:hueOff val="-7174466"/>
                <a:satOff val="28752"/>
                <a:lumOff val="62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721FC4-772D-4FD0-AB65-4EF9529644C9}">
      <dsp:nvSpPr>
        <dsp:cNvPr id="0" name=""/>
        <dsp:cNvSpPr/>
      </dsp:nvSpPr>
      <dsp:spPr>
        <a:xfrm>
          <a:off x="899334" y="2845858"/>
          <a:ext cx="155877" cy="155877"/>
        </a:xfrm>
        <a:prstGeom prst="ellipse">
          <a:avLst/>
        </a:prstGeom>
        <a:gradFill rotWithShape="0">
          <a:gsLst>
            <a:gs pos="0">
              <a:schemeClr val="accent5">
                <a:hueOff val="-7726349"/>
                <a:satOff val="30964"/>
                <a:lumOff val="6711"/>
                <a:alphaOff val="0"/>
                <a:shade val="51000"/>
                <a:satMod val="130000"/>
              </a:schemeClr>
            </a:gs>
            <a:gs pos="80000">
              <a:schemeClr val="accent5">
                <a:hueOff val="-7726349"/>
                <a:satOff val="30964"/>
                <a:lumOff val="6711"/>
                <a:alphaOff val="0"/>
                <a:shade val="93000"/>
                <a:satMod val="130000"/>
              </a:schemeClr>
            </a:gs>
            <a:gs pos="100000">
              <a:schemeClr val="accent5">
                <a:hueOff val="-7726349"/>
                <a:satOff val="30964"/>
                <a:lumOff val="671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EAD79C-93AC-406B-AD93-A32E2BE243B6}">
      <dsp:nvSpPr>
        <dsp:cNvPr id="0" name=""/>
        <dsp:cNvSpPr/>
      </dsp:nvSpPr>
      <dsp:spPr>
        <a:xfrm>
          <a:off x="1038207" y="3040280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8278230"/>
                <a:satOff val="33176"/>
                <a:lumOff val="7190"/>
                <a:alphaOff val="0"/>
                <a:shade val="51000"/>
                <a:satMod val="130000"/>
              </a:schemeClr>
            </a:gs>
            <a:gs pos="80000">
              <a:schemeClr val="accent5">
                <a:hueOff val="-8278230"/>
                <a:satOff val="33176"/>
                <a:lumOff val="7190"/>
                <a:alphaOff val="0"/>
                <a:shade val="93000"/>
                <a:satMod val="130000"/>
              </a:schemeClr>
            </a:gs>
            <a:gs pos="100000">
              <a:schemeClr val="accent5">
                <a:hueOff val="-8278230"/>
                <a:satOff val="33176"/>
                <a:lumOff val="71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1A9958-BDB0-43EA-B4BB-F6FF58F7E152}">
      <dsp:nvSpPr>
        <dsp:cNvPr id="0" name=""/>
        <dsp:cNvSpPr/>
      </dsp:nvSpPr>
      <dsp:spPr>
        <a:xfrm>
          <a:off x="1163192" y="2818084"/>
          <a:ext cx="226730" cy="226730"/>
        </a:xfrm>
        <a:prstGeom prst="ellipse">
          <a:avLst/>
        </a:prstGeom>
        <a:gradFill rotWithShape="0">
          <a:gsLst>
            <a:gs pos="0">
              <a:schemeClr val="accent5">
                <a:hueOff val="-8830112"/>
                <a:satOff val="35388"/>
                <a:lumOff val="7669"/>
                <a:alphaOff val="0"/>
                <a:shade val="51000"/>
                <a:satMod val="130000"/>
              </a:schemeClr>
            </a:gs>
            <a:gs pos="80000">
              <a:schemeClr val="accent5">
                <a:hueOff val="-8830112"/>
                <a:satOff val="35388"/>
                <a:lumOff val="7669"/>
                <a:alphaOff val="0"/>
                <a:shade val="93000"/>
                <a:satMod val="130000"/>
              </a:schemeClr>
            </a:gs>
            <a:gs pos="100000">
              <a:schemeClr val="accent5">
                <a:hueOff val="-8830112"/>
                <a:satOff val="35388"/>
                <a:lumOff val="76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22A163-4F9B-4C09-A9AA-EACFE9F3271A}">
      <dsp:nvSpPr>
        <dsp:cNvPr id="0" name=""/>
        <dsp:cNvSpPr/>
      </dsp:nvSpPr>
      <dsp:spPr>
        <a:xfrm>
          <a:off x="1468711" y="2762535"/>
          <a:ext cx="155877" cy="155877"/>
        </a:xfrm>
        <a:prstGeom prst="ellipse">
          <a:avLst/>
        </a:prstGeom>
        <a:gradFill rotWithShape="0">
          <a:gsLst>
            <a:gs pos="0">
              <a:schemeClr val="accent5">
                <a:hueOff val="-9381994"/>
                <a:satOff val="37599"/>
                <a:lumOff val="8149"/>
                <a:alphaOff val="0"/>
                <a:shade val="51000"/>
                <a:satMod val="130000"/>
              </a:schemeClr>
            </a:gs>
            <a:gs pos="80000">
              <a:schemeClr val="accent5">
                <a:hueOff val="-9381994"/>
                <a:satOff val="37599"/>
                <a:lumOff val="8149"/>
                <a:alphaOff val="0"/>
                <a:shade val="93000"/>
                <a:satMod val="130000"/>
              </a:schemeClr>
            </a:gs>
            <a:gs pos="100000">
              <a:schemeClr val="accent5">
                <a:hueOff val="-9381994"/>
                <a:satOff val="37599"/>
                <a:lumOff val="81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3B07B3-1769-4759-BCCB-2C9AC6C6A580}">
      <dsp:nvSpPr>
        <dsp:cNvPr id="0" name=""/>
        <dsp:cNvSpPr/>
      </dsp:nvSpPr>
      <dsp:spPr>
        <a:xfrm>
          <a:off x="1907380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2EEDBE-7A39-416F-85FF-E49C2171A8BE}">
      <dsp:nvSpPr>
        <dsp:cNvPr id="0" name=""/>
        <dsp:cNvSpPr/>
      </dsp:nvSpPr>
      <dsp:spPr>
        <a:xfrm>
          <a:off x="2460250" y="2110028"/>
          <a:ext cx="1545025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Preparing Data</a:t>
          </a:r>
        </a:p>
      </dsp:txBody>
      <dsp:txXfrm>
        <a:off x="2460250" y="2110028"/>
        <a:ext cx="1545025" cy="873960"/>
      </dsp:txXfrm>
    </dsp:sp>
    <dsp:sp modelId="{E0EEC855-9748-4B0E-91BE-C17CAE811319}">
      <dsp:nvSpPr>
        <dsp:cNvPr id="0" name=""/>
        <dsp:cNvSpPr/>
      </dsp:nvSpPr>
      <dsp:spPr>
        <a:xfrm>
          <a:off x="2327027" y="3248896"/>
          <a:ext cx="1735186" cy="2912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Working with missing values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Convert categorical values to numerical values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Working with outliers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Standardizing the values</a:t>
          </a:r>
        </a:p>
      </dsp:txBody>
      <dsp:txXfrm>
        <a:off x="2327027" y="3248896"/>
        <a:ext cx="1735186" cy="2912591"/>
      </dsp:txXfrm>
    </dsp:sp>
    <dsp:sp modelId="{B98399AD-740A-41F9-85A3-479637E69446}">
      <dsp:nvSpPr>
        <dsp:cNvPr id="0" name=""/>
        <dsp:cNvSpPr/>
      </dsp:nvSpPr>
      <dsp:spPr>
        <a:xfrm>
          <a:off x="4100356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1655646"/>
                <a:satOff val="6635"/>
                <a:lumOff val="1438"/>
                <a:alphaOff val="0"/>
                <a:shade val="51000"/>
                <a:satMod val="130000"/>
              </a:schemeClr>
            </a:gs>
            <a:gs pos="80000">
              <a:schemeClr val="accent5">
                <a:hueOff val="-1655646"/>
                <a:satOff val="6635"/>
                <a:lumOff val="1438"/>
                <a:alphaOff val="0"/>
                <a:shade val="93000"/>
                <a:satMod val="130000"/>
              </a:schemeClr>
            </a:gs>
            <a:gs pos="100000">
              <a:schemeClr val="accent5">
                <a:hueOff val="-1655646"/>
                <a:satOff val="6635"/>
                <a:lumOff val="143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65457C-6FA4-45E9-857D-4FA0B189CC63}">
      <dsp:nvSpPr>
        <dsp:cNvPr id="0" name=""/>
        <dsp:cNvSpPr/>
      </dsp:nvSpPr>
      <dsp:spPr>
        <a:xfrm>
          <a:off x="4909552" y="2183469"/>
          <a:ext cx="1248515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Splitting dataset</a:t>
          </a:r>
        </a:p>
      </dsp:txBody>
      <dsp:txXfrm>
        <a:off x="4909552" y="2183469"/>
        <a:ext cx="1248515" cy="873960"/>
      </dsp:txXfrm>
    </dsp:sp>
    <dsp:sp modelId="{EBA6840F-6FFB-4FD7-BE22-3FA150377B2E}">
      <dsp:nvSpPr>
        <dsp:cNvPr id="0" name=""/>
        <dsp:cNvSpPr/>
      </dsp:nvSpPr>
      <dsp:spPr>
        <a:xfrm>
          <a:off x="4419684" y="3284845"/>
          <a:ext cx="1951329" cy="3538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Dataset is splited to two dataset, training and test dataset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 part of the data which the value of "placed" column form them is </a:t>
          </a:r>
        </a:p>
      </dsp:txBody>
      <dsp:txXfrm>
        <a:off x="4419684" y="3284845"/>
        <a:ext cx="1951329" cy="3538680"/>
      </dsp:txXfrm>
    </dsp:sp>
    <dsp:sp modelId="{0C2734EE-3CEE-480F-995A-20D6901B0071}">
      <dsp:nvSpPr>
        <dsp:cNvPr id="0" name=""/>
        <dsp:cNvSpPr/>
      </dsp:nvSpPr>
      <dsp:spPr>
        <a:xfrm>
          <a:off x="6509475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80B3C4-866F-4295-BAE1-B58A268D4D0F}">
      <dsp:nvSpPr>
        <dsp:cNvPr id="0" name=""/>
        <dsp:cNvSpPr/>
      </dsp:nvSpPr>
      <dsp:spPr>
        <a:xfrm>
          <a:off x="7124214" y="2167886"/>
          <a:ext cx="1799972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Choosing different models</a:t>
          </a:r>
        </a:p>
      </dsp:txBody>
      <dsp:txXfrm>
        <a:off x="7124214" y="2167886"/>
        <a:ext cx="1799972" cy="873960"/>
      </dsp:txXfrm>
    </dsp:sp>
    <dsp:sp modelId="{D4D61CBB-983C-465D-8D1C-2A81EC15E0D4}">
      <dsp:nvSpPr>
        <dsp:cNvPr id="0" name=""/>
        <dsp:cNvSpPr/>
      </dsp:nvSpPr>
      <dsp:spPr>
        <a:xfrm>
          <a:off x="6893389" y="3328900"/>
          <a:ext cx="2103810" cy="3931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000" kern="1200" dirty="0"/>
            <a:t>Candidates for classification model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logistic regression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Decision tree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Super vector machine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K nearest </a:t>
          </a:r>
          <a:r>
            <a:rPr lang="en-US" sz="2000" kern="1200" dirty="0"/>
            <a:t>neighborhood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000" kern="1200" dirty="0"/>
            <a:t>Candidates for regression model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Linear Regression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Support Vector Regression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Decision Tree Regression'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2000" kern="1200" dirty="0"/>
        </a:p>
      </dsp:txBody>
      <dsp:txXfrm>
        <a:off x="6893389" y="3328900"/>
        <a:ext cx="2103810" cy="3931246"/>
      </dsp:txXfrm>
    </dsp:sp>
    <dsp:sp modelId="{A7A9F54B-CC97-44F2-A0AA-13F8E0C543E0}">
      <dsp:nvSpPr>
        <dsp:cNvPr id="0" name=""/>
        <dsp:cNvSpPr/>
      </dsp:nvSpPr>
      <dsp:spPr>
        <a:xfrm>
          <a:off x="9071074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9E65E8-6ED0-457C-AEAB-1B33ED9E4CBD}">
      <dsp:nvSpPr>
        <dsp:cNvPr id="0" name=""/>
        <dsp:cNvSpPr/>
      </dsp:nvSpPr>
      <dsp:spPr>
        <a:xfrm>
          <a:off x="9568959" y="2110028"/>
          <a:ext cx="1589435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Setting Hyper parameters</a:t>
          </a:r>
        </a:p>
      </dsp:txBody>
      <dsp:txXfrm>
        <a:off x="9568959" y="2110028"/>
        <a:ext cx="1589435" cy="873960"/>
      </dsp:txXfrm>
    </dsp:sp>
    <dsp:sp modelId="{8F321E7C-AC7F-4DC3-9DF5-4F9C0F0DE5FB}">
      <dsp:nvSpPr>
        <dsp:cNvPr id="0" name=""/>
        <dsp:cNvSpPr/>
      </dsp:nvSpPr>
      <dsp:spPr>
        <a:xfrm>
          <a:off x="9510972" y="3296527"/>
          <a:ext cx="1669627" cy="160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Setting different hyper-parameters for each model</a:t>
          </a:r>
        </a:p>
      </dsp:txBody>
      <dsp:txXfrm>
        <a:off x="9510972" y="3296527"/>
        <a:ext cx="1669627" cy="1606141"/>
      </dsp:txXfrm>
    </dsp:sp>
    <dsp:sp modelId="{65FE152C-1973-47A1-B821-B0D081A3F484}">
      <dsp:nvSpPr>
        <dsp:cNvPr id="0" name=""/>
        <dsp:cNvSpPr/>
      </dsp:nvSpPr>
      <dsp:spPr>
        <a:xfrm>
          <a:off x="11198491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0475DF-8D50-4985-9C6B-7B2E1CB35CEF}">
      <dsp:nvSpPr>
        <dsp:cNvPr id="0" name=""/>
        <dsp:cNvSpPr/>
      </dsp:nvSpPr>
      <dsp:spPr>
        <a:xfrm>
          <a:off x="11942002" y="2110028"/>
          <a:ext cx="1248515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Training models</a:t>
          </a:r>
        </a:p>
      </dsp:txBody>
      <dsp:txXfrm>
        <a:off x="11942002" y="2110028"/>
        <a:ext cx="1248515" cy="873960"/>
      </dsp:txXfrm>
    </dsp:sp>
    <dsp:sp modelId="{82FE657D-BE6E-472C-BAFB-FE68BBC71CD7}">
      <dsp:nvSpPr>
        <dsp:cNvPr id="0" name=""/>
        <dsp:cNvSpPr/>
      </dsp:nvSpPr>
      <dsp:spPr>
        <a:xfrm>
          <a:off x="11639637" y="3369927"/>
          <a:ext cx="1819960" cy="2036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Training models by taring dataset and applying grid search to find out the best hyperparameter</a:t>
          </a:r>
        </a:p>
      </dsp:txBody>
      <dsp:txXfrm>
        <a:off x="11639637" y="3369927"/>
        <a:ext cx="1819960" cy="2036286"/>
      </dsp:txXfrm>
    </dsp:sp>
    <dsp:sp modelId="{9492C640-3D94-47CE-8F9D-32C68927ACC8}">
      <dsp:nvSpPr>
        <dsp:cNvPr id="0" name=""/>
        <dsp:cNvSpPr/>
      </dsp:nvSpPr>
      <dsp:spPr>
        <a:xfrm>
          <a:off x="13476241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8278230"/>
                <a:satOff val="33176"/>
                <a:lumOff val="7190"/>
                <a:alphaOff val="0"/>
                <a:shade val="51000"/>
                <a:satMod val="130000"/>
              </a:schemeClr>
            </a:gs>
            <a:gs pos="80000">
              <a:schemeClr val="accent5">
                <a:hueOff val="-8278230"/>
                <a:satOff val="33176"/>
                <a:lumOff val="7190"/>
                <a:alphaOff val="0"/>
                <a:shade val="93000"/>
                <a:satMod val="130000"/>
              </a:schemeClr>
            </a:gs>
            <a:gs pos="100000">
              <a:schemeClr val="accent5">
                <a:hueOff val="-8278230"/>
                <a:satOff val="33176"/>
                <a:lumOff val="71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2161A7-80E2-4D23-A480-0C97D3052828}">
      <dsp:nvSpPr>
        <dsp:cNvPr id="0" name=""/>
        <dsp:cNvSpPr/>
      </dsp:nvSpPr>
      <dsp:spPr>
        <a:xfrm>
          <a:off x="14077871" y="2208033"/>
          <a:ext cx="1699229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Evaluating models</a:t>
          </a:r>
        </a:p>
      </dsp:txBody>
      <dsp:txXfrm>
        <a:off x="14077871" y="2208033"/>
        <a:ext cx="1699229" cy="873960"/>
      </dsp:txXfrm>
    </dsp:sp>
    <dsp:sp modelId="{653FF9AD-A49C-43A8-BAA2-CFBE43F4572B}">
      <dsp:nvSpPr>
        <dsp:cNvPr id="0" name=""/>
        <dsp:cNvSpPr/>
      </dsp:nvSpPr>
      <dsp:spPr>
        <a:xfrm>
          <a:off x="13808441" y="3427180"/>
          <a:ext cx="1986912" cy="3587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000" kern="1200" dirty="0"/>
            <a:t>classification metrics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confusion matrix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Accuracy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Recall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Precision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F1-score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ROC curve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000" kern="1200" dirty="0"/>
            <a:t>Regression metrics</a:t>
          </a:r>
        </a:p>
        <a:p>
          <a:pPr marL="342900" lvl="3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MAE</a:t>
          </a:r>
        </a:p>
        <a:p>
          <a:pPr marL="342900" lvl="3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MSE</a:t>
          </a:r>
        </a:p>
        <a:p>
          <a:pPr marL="342900" lvl="3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RSME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000" kern="1200" dirty="0"/>
        </a:p>
      </dsp:txBody>
      <dsp:txXfrm>
        <a:off x="13808441" y="3427180"/>
        <a:ext cx="1986912" cy="3587809"/>
      </dsp:txXfrm>
    </dsp:sp>
    <dsp:sp modelId="{2F66AD65-133A-4A48-8DCF-C447AA996C23}">
      <dsp:nvSpPr>
        <dsp:cNvPr id="0" name=""/>
        <dsp:cNvSpPr/>
      </dsp:nvSpPr>
      <dsp:spPr>
        <a:xfrm>
          <a:off x="15920942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301813-6489-4279-9018-ED80697B8495}">
      <dsp:nvSpPr>
        <dsp:cNvPr id="0" name=""/>
        <dsp:cNvSpPr/>
      </dsp:nvSpPr>
      <dsp:spPr>
        <a:xfrm>
          <a:off x="16428672" y="2037377"/>
          <a:ext cx="1061238" cy="1061238"/>
        </a:xfrm>
        <a:prstGeom prst="ellipse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Select the best model</a:t>
          </a:r>
        </a:p>
      </dsp:txBody>
      <dsp:txXfrm>
        <a:off x="16584087" y="2192792"/>
        <a:ext cx="750408" cy="750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1" cy="481727"/>
          </a:xfrm>
          <a:prstGeom prst="rect">
            <a:avLst/>
          </a:prstGeom>
        </p:spPr>
        <p:txBody>
          <a:bodyPr vert="horz" lIns="100025" tIns="50013" rIns="100025" bIns="5001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1" cy="481727"/>
          </a:xfrm>
          <a:prstGeom prst="rect">
            <a:avLst/>
          </a:prstGeom>
        </p:spPr>
        <p:txBody>
          <a:bodyPr vert="horz" lIns="100025" tIns="50013" rIns="100025" bIns="50013" rtlCol="0"/>
          <a:lstStyle>
            <a:lvl1pPr algn="r">
              <a:defRPr sz="1300"/>
            </a:lvl1pPr>
          </a:lstStyle>
          <a:p>
            <a:fld id="{2618A764-A384-4F08-A370-89F265ADBB07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0025" tIns="50013" rIns="100025" bIns="5001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8"/>
            <a:ext cx="5852160" cy="3780473"/>
          </a:xfrm>
          <a:prstGeom prst="rect">
            <a:avLst/>
          </a:prstGeom>
        </p:spPr>
        <p:txBody>
          <a:bodyPr vert="horz" lIns="100025" tIns="50013" rIns="100025" bIns="5001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1" cy="481726"/>
          </a:xfrm>
          <a:prstGeom prst="rect">
            <a:avLst/>
          </a:prstGeom>
        </p:spPr>
        <p:txBody>
          <a:bodyPr vert="horz" lIns="100025" tIns="50013" rIns="100025" bIns="5001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1" cy="481726"/>
          </a:xfrm>
          <a:prstGeom prst="rect">
            <a:avLst/>
          </a:prstGeom>
        </p:spPr>
        <p:txBody>
          <a:bodyPr vert="horz" lIns="100025" tIns="50013" rIns="100025" bIns="50013" rtlCol="0" anchor="b"/>
          <a:lstStyle>
            <a:lvl1pPr algn="r">
              <a:defRPr sz="1300"/>
            </a:lvl1pPr>
          </a:lstStyle>
          <a:p>
            <a:fld id="{937A2381-CAFB-43EE-B9F2-843B08C02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5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2381-CAFB-43EE-B9F2-843B08C022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76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2381-CAFB-43EE-B9F2-843B08C022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35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2381-CAFB-43EE-B9F2-843B08C0227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9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sv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hecsrjournal.in/machine-learning-csr-research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zassp/Pathrise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236453"/>
            <a:ext cx="11544300" cy="3324137"/>
            <a:chOff x="0" y="0"/>
            <a:chExt cx="15392400" cy="4432182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5392400" cy="23903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399"/>
                </a:lnSpc>
              </a:pPr>
              <a:r>
                <a:rPr lang="en-US" sz="11999" dirty="0" err="1">
                  <a:solidFill>
                    <a:srgbClr val="000000"/>
                  </a:solidFill>
                  <a:latin typeface="Fira Sans Bold"/>
                </a:rPr>
                <a:t>Pathrise</a:t>
              </a:r>
              <a:r>
                <a:rPr lang="en-US" sz="11999" dirty="0">
                  <a:solidFill>
                    <a:srgbClr val="000000"/>
                  </a:solidFill>
                  <a:latin typeface="Fira Sans Bold"/>
                </a:rPr>
                <a:t> Project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4695" y="2773009"/>
              <a:ext cx="13603473" cy="1659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Fira Sans Light"/>
                </a:rPr>
                <a:t>Data Roadmap final Assignment</a:t>
              </a:r>
            </a:p>
            <a:p>
              <a:pPr>
                <a:lnSpc>
                  <a:spcPts val="503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Fira Sans Light"/>
                </a:rPr>
                <a:t>Reza </a:t>
              </a:r>
              <a:r>
                <a:rPr lang="en-US" sz="3599" dirty="0" err="1">
                  <a:solidFill>
                    <a:srgbClr val="000000"/>
                  </a:solidFill>
                  <a:latin typeface="Fira Sans Light"/>
                </a:rPr>
                <a:t>Saeedisepehr</a:t>
              </a:r>
              <a:endParaRPr lang="en-US" sz="3599" dirty="0">
                <a:solidFill>
                  <a:srgbClr val="000000"/>
                </a:solidFill>
                <a:latin typeface="Fira Sans Light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28902" y="2317173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430586" y="2060345"/>
            <a:ext cx="5360614" cy="1353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How to calculate program duration for missing values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>
            <a:off x="1028700" y="1028700"/>
            <a:ext cx="4212844" cy="586200"/>
            <a:chOff x="0" y="0"/>
            <a:chExt cx="5617125" cy="781600"/>
          </a:xfrm>
        </p:grpSpPr>
        <p:sp>
          <p:nvSpPr>
            <p:cNvPr id="59" name="TextBox 59"/>
            <p:cNvSpPr txBox="1"/>
            <p:nvPr/>
          </p:nvSpPr>
          <p:spPr>
            <a:xfrm>
              <a:off x="1293956" y="104415"/>
              <a:ext cx="4323169" cy="544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Medium"/>
                  <a:ea typeface="+mn-ea"/>
                  <a:cs typeface="+mn-cs"/>
                </a:rPr>
                <a:t>Pathrise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Medium"/>
                  <a:ea typeface="+mn-ea"/>
                  <a:cs typeface="+mn-cs"/>
                </a:rPr>
                <a:t> project</a:t>
              </a:r>
            </a:p>
          </p:txBody>
        </p:sp>
        <p:sp>
          <p:nvSpPr>
            <p:cNvPr id="60" name="Freeform 60"/>
            <p:cNvSpPr/>
            <p:nvPr/>
          </p:nvSpPr>
          <p:spPr>
            <a:xfrm>
              <a:off x="0" y="0"/>
              <a:ext cx="905010" cy="781600"/>
            </a:xfrm>
            <a:custGeom>
              <a:avLst/>
              <a:gdLst/>
              <a:ahLst/>
              <a:cxnLst/>
              <a:rect l="l" t="t" r="r" b="b"/>
              <a:pathLst>
                <a:path w="905010" h="78160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61" name="Diagram 60">
            <a:extLst>
              <a:ext uri="{FF2B5EF4-FFF2-40B4-BE49-F238E27FC236}">
                <a16:creationId xmlns:a16="http://schemas.microsoft.com/office/drawing/2014/main" id="{836DAF37-322F-CD2E-D315-AAD375EDC0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1327621"/>
              </p:ext>
            </p:extLst>
          </p:nvPr>
        </p:nvGraphicFramePr>
        <p:xfrm>
          <a:off x="5241544" y="742950"/>
          <a:ext cx="13411200" cy="9258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D4BA215-34F7-49AC-15D7-81BE03F09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632296"/>
              </p:ext>
            </p:extLst>
          </p:nvPr>
        </p:nvGraphicFramePr>
        <p:xfrm>
          <a:off x="158872" y="3958362"/>
          <a:ext cx="6705600" cy="4898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3463">
                  <a:extLst>
                    <a:ext uri="{9D8B030D-6E8A-4147-A177-3AD203B41FA5}">
                      <a16:colId xmlns:a16="http://schemas.microsoft.com/office/drawing/2014/main" val="1411164390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3937759811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2315574971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336255228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1454800218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1016184586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1231147750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3758557301"/>
                    </a:ext>
                  </a:extLst>
                </a:gridCol>
                <a:gridCol w="597896">
                  <a:extLst>
                    <a:ext uri="{9D8B030D-6E8A-4147-A177-3AD203B41FA5}">
                      <a16:colId xmlns:a16="http://schemas.microsoft.com/office/drawing/2014/main" val="1567458926"/>
                    </a:ext>
                  </a:extLst>
                </a:gridCol>
              </a:tblGrid>
              <a:tr h="489818">
                <a:tc gridSpan="8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Time line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30943"/>
                  </a:ext>
                </a:extLst>
              </a:tr>
              <a:tr h="489818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Start date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Program duration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Current date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013475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408792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5485174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839269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35458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208472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811344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716093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051120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29043-00F4-2330-0B40-DCAAFFB3C6D1}"/>
              </a:ext>
            </a:extLst>
          </p:cNvPr>
          <p:cNvCxnSpPr>
            <a:cxnSpLocks/>
          </p:cNvCxnSpPr>
          <p:nvPr/>
        </p:nvCxnSpPr>
        <p:spPr>
          <a:xfrm>
            <a:off x="914400" y="4991100"/>
            <a:ext cx="5372439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08BC24A-D531-621D-653B-A32E9263CD35}"/>
              </a:ext>
            </a:extLst>
          </p:cNvPr>
          <p:cNvCxnSpPr>
            <a:cxnSpLocks/>
          </p:cNvCxnSpPr>
          <p:nvPr/>
        </p:nvCxnSpPr>
        <p:spPr>
          <a:xfrm flipV="1">
            <a:off x="1694395" y="5372100"/>
            <a:ext cx="4579381" cy="21373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D225B7-6695-457D-4B77-E3613FFDDB66}"/>
              </a:ext>
            </a:extLst>
          </p:cNvPr>
          <p:cNvSpPr txBox="1"/>
          <p:nvPr/>
        </p:nvSpPr>
        <p:spPr>
          <a:xfrm>
            <a:off x="430586" y="9410700"/>
            <a:ext cx="315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*S stands for current student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7FE148-2A72-DAC5-217E-F85F808C395F}"/>
              </a:ext>
            </a:extLst>
          </p:cNvPr>
          <p:cNvCxnSpPr>
            <a:cxnSpLocks/>
          </p:cNvCxnSpPr>
          <p:nvPr/>
        </p:nvCxnSpPr>
        <p:spPr>
          <a:xfrm>
            <a:off x="2401389" y="5774472"/>
            <a:ext cx="3848439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0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245DA03A-12A0-473D-BCB5-94235E132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">
                                            <p:graphicEl>
                                              <a:dgm id="{245DA03A-12A0-473D-BCB5-94235E132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>
                                            <p:graphicEl>
                                              <a:dgm id="{245DA03A-12A0-473D-BCB5-94235E132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D4ACF6D5-E3B1-46E0-9D8B-8005BA3F7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>
                                            <p:graphicEl>
                                              <a:dgm id="{D4ACF6D5-E3B1-46E0-9D8B-8005BA3F7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>
                                            <p:graphicEl>
                                              <a:dgm id="{D4ACF6D5-E3B1-46E0-9D8B-8005BA3F7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F5E423A7-CB3E-43A9-B527-F99D4DFDBF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>
                                            <p:graphicEl>
                                              <a:dgm id="{F5E423A7-CB3E-43A9-B527-F99D4DFDBF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">
                                            <p:graphicEl>
                                              <a:dgm id="{F5E423A7-CB3E-43A9-B527-F99D4DFDBF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F7EB13C0-6B05-430E-9B2A-486F37609E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">
                                            <p:graphicEl>
                                              <a:dgm id="{F7EB13C0-6B05-430E-9B2A-486F37609E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">
                                            <p:graphicEl>
                                              <a:dgm id="{F7EB13C0-6B05-430E-9B2A-486F37609E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28684042-1A25-42E2-B2E1-AC5FF4FDD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">
                                            <p:graphicEl>
                                              <a:dgm id="{28684042-1A25-42E2-B2E1-AC5FF4FDD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">
                                            <p:graphicEl>
                                              <a:dgm id="{28684042-1A25-42E2-B2E1-AC5FF4FDD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C73701A7-68F7-4F4D-BD8B-B8921AA777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">
                                            <p:graphicEl>
                                              <a:dgm id="{C73701A7-68F7-4F4D-BD8B-B8921AA777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1">
                                            <p:graphicEl>
                                              <a:dgm id="{C73701A7-68F7-4F4D-BD8B-B8921AA777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Graphic spid="61" grpId="0" uiExpand="1">
        <p:bldSub>
          <a:bldDgm/>
        </p:bldSub>
      </p:bldGraphic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8"/>
          <p:cNvGrpSpPr/>
          <p:nvPr/>
        </p:nvGrpSpPr>
        <p:grpSpPr>
          <a:xfrm>
            <a:off x="1028700" y="1028700"/>
            <a:ext cx="4212844" cy="586200"/>
            <a:chOff x="0" y="0"/>
            <a:chExt cx="5617125" cy="781600"/>
          </a:xfrm>
        </p:grpSpPr>
        <p:sp>
          <p:nvSpPr>
            <p:cNvPr id="59" name="TextBox 59"/>
            <p:cNvSpPr txBox="1"/>
            <p:nvPr/>
          </p:nvSpPr>
          <p:spPr>
            <a:xfrm>
              <a:off x="1293956" y="104415"/>
              <a:ext cx="4323169" cy="544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Medium"/>
                  <a:ea typeface="+mn-ea"/>
                  <a:cs typeface="+mn-cs"/>
                </a:rPr>
                <a:t>Pathrise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Medium"/>
                  <a:ea typeface="+mn-ea"/>
                  <a:cs typeface="+mn-cs"/>
                </a:rPr>
                <a:t> project</a:t>
              </a:r>
            </a:p>
          </p:txBody>
        </p:sp>
        <p:sp>
          <p:nvSpPr>
            <p:cNvPr id="60" name="Freeform 60"/>
            <p:cNvSpPr/>
            <p:nvPr/>
          </p:nvSpPr>
          <p:spPr>
            <a:xfrm>
              <a:off x="0" y="0"/>
              <a:ext cx="905010" cy="781600"/>
            </a:xfrm>
            <a:custGeom>
              <a:avLst/>
              <a:gdLst/>
              <a:ahLst/>
              <a:cxnLst/>
              <a:rect l="l" t="t" r="r" b="b"/>
              <a:pathLst>
                <a:path w="905010" h="78160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EEAD95-833D-CFBF-C33A-EAB47052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70674"/>
            <a:ext cx="4631944" cy="914400"/>
          </a:xfrm>
        </p:spPr>
        <p:txBody>
          <a:bodyPr>
            <a:normAutofit/>
          </a:bodyPr>
          <a:lstStyle/>
          <a:p>
            <a:r>
              <a:rPr lang="en-US" b="1" dirty="0"/>
              <a:t>Working  with Outliers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FA3684-34BB-9C87-B2A6-A631A1EFF44C}"/>
              </a:ext>
            </a:extLst>
          </p:cNvPr>
          <p:cNvSpPr txBox="1"/>
          <p:nvPr/>
        </p:nvSpPr>
        <p:spPr>
          <a:xfrm>
            <a:off x="838200" y="2902257"/>
            <a:ext cx="621030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500" dirty="0"/>
              <a:t>Exploration of data reveals that numerical columns of dataset including </a:t>
            </a:r>
            <a:r>
              <a:rPr lang="en-US" sz="2500" b="1" dirty="0"/>
              <a:t>“number of applications”</a:t>
            </a:r>
            <a:r>
              <a:rPr lang="en-US" sz="2500" dirty="0"/>
              <a:t>, “</a:t>
            </a:r>
            <a:r>
              <a:rPr lang="en-US" sz="2500" b="1" dirty="0"/>
              <a:t>number of interviews”</a:t>
            </a:r>
            <a:r>
              <a:rPr lang="en-US" sz="2500" dirty="0"/>
              <a:t> and </a:t>
            </a:r>
            <a:r>
              <a:rPr lang="en-US" sz="2500" b="1" dirty="0"/>
              <a:t>“program duration days</a:t>
            </a:r>
            <a:r>
              <a:rPr lang="en-US" sz="2500" dirty="0"/>
              <a:t>” have outliers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500" b="1" u="sng" dirty="0"/>
              <a:t>Interquartile range(IQR)</a:t>
            </a:r>
            <a:r>
              <a:rPr lang="en-US" sz="2500" b="1" dirty="0"/>
              <a:t> </a:t>
            </a:r>
            <a:r>
              <a:rPr lang="en-US" sz="2500" dirty="0"/>
              <a:t>is used to indicate the outlier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500" b="1" dirty="0"/>
              <a:t>Outliers are replaced by </a:t>
            </a:r>
            <a:r>
              <a:rPr lang="en-US" sz="2500" b="1" u="sng" dirty="0"/>
              <a:t>mean values</a:t>
            </a:r>
            <a:r>
              <a:rPr lang="en-US" sz="2500" b="1" dirty="0"/>
              <a:t>.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CEDE01E-506B-0798-34F3-C45CC3632C10}"/>
              </a:ext>
            </a:extLst>
          </p:cNvPr>
          <p:cNvSpPr/>
          <p:nvPr/>
        </p:nvSpPr>
        <p:spPr>
          <a:xfrm rot="5400000">
            <a:off x="15201900" y="5829230"/>
            <a:ext cx="533400" cy="167640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D5BB1-5754-4FAE-2252-85ABCAD707DE}"/>
              </a:ext>
            </a:extLst>
          </p:cNvPr>
          <p:cNvSpPr txBox="1"/>
          <p:nvPr/>
        </p:nvSpPr>
        <p:spPr>
          <a:xfrm>
            <a:off x="16459200" y="6400730"/>
            <a:ext cx="15211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Outliers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C955CF14-E563-9436-5158-F7C78ECC80C6}"/>
              </a:ext>
            </a:extLst>
          </p:cNvPr>
          <p:cNvSpPr/>
          <p:nvPr/>
        </p:nvSpPr>
        <p:spPr>
          <a:xfrm rot="5400000">
            <a:off x="15201900" y="7376482"/>
            <a:ext cx="533400" cy="167640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79518F-10D8-6BE3-AB17-EDCCCF695981}"/>
              </a:ext>
            </a:extLst>
          </p:cNvPr>
          <p:cNvSpPr txBox="1"/>
          <p:nvPr/>
        </p:nvSpPr>
        <p:spPr>
          <a:xfrm>
            <a:off x="16306800" y="7736442"/>
            <a:ext cx="18426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Upper limit Q3+1.5IQR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2D031-0751-592B-6360-1FF21F78B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412" y="1079773"/>
            <a:ext cx="4544861" cy="4381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4FCB95-F10E-FA45-410F-0B21949787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416" y="5675109"/>
            <a:ext cx="4590768" cy="4381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116539-8C03-ECDB-A29A-D8B82FC304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0" y="1046444"/>
            <a:ext cx="4544861" cy="438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9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9" grpId="0" uiExpand="1" build="p"/>
      <p:bldP spid="20" grpId="0" animBg="1"/>
      <p:bldP spid="21" grpId="0"/>
      <p:bldP spid="23" grpId="0" animBg="1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2556" y="3664093"/>
            <a:ext cx="16916401" cy="1070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>
                <a:latin typeface="Abadi"/>
              </a:rPr>
              <a:t>Exploratory data analysis</a:t>
            </a:r>
            <a:r>
              <a:rPr lang="en-US" sz="6500" dirty="0">
                <a:latin typeface="Abadi"/>
              </a:rPr>
              <a:t>(EDA)</a:t>
            </a:r>
            <a:endParaRPr kumimoji="0" lang="en-US" sz="6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4697532" y="2480396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ompounding Growth Histogram">
                <a:extLst>
                  <a:ext uri="{FF2B5EF4-FFF2-40B4-BE49-F238E27FC236}">
                    <a16:creationId xmlns:a16="http://schemas.microsoft.com/office/drawing/2014/main" id="{86EEF79E-8707-0141-1654-DC219BADA8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5932831"/>
                  </p:ext>
                </p:extLst>
              </p:nvPr>
            </p:nvGraphicFramePr>
            <p:xfrm>
              <a:off x="4614774" y="4174439"/>
              <a:ext cx="5165405" cy="57213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165405" cy="5721373"/>
                    </a:xfrm>
                    <a:prstGeom prst="rect">
                      <a:avLst/>
                    </a:prstGeom>
                  </am3d:spPr>
                  <am3d:camera>
                    <am3d:pos x="0" y="0" z="62434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7826" d="1000000"/>
                    <am3d:preTrans dx="0" dy="-29793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41259" ay="1991492" az="3539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4296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ompounding Growth Histogram">
                <a:extLst>
                  <a:ext uri="{FF2B5EF4-FFF2-40B4-BE49-F238E27FC236}">
                    <a16:creationId xmlns:a16="http://schemas.microsoft.com/office/drawing/2014/main" id="{86EEF79E-8707-0141-1654-DC219BADA8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4774" y="4174439"/>
                <a:ext cx="5165405" cy="572137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34704C-C978-5DFC-F90D-623A6D9632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242" y="2404441"/>
            <a:ext cx="7383940" cy="7800916"/>
          </a:xfrm>
        </p:spPr>
      </p:pic>
      <p:sp>
        <p:nvSpPr>
          <p:cNvPr id="57" name="TextBox 57"/>
          <p:cNvSpPr txBox="1"/>
          <p:nvPr/>
        </p:nvSpPr>
        <p:spPr>
          <a:xfrm>
            <a:off x="304800" y="669563"/>
            <a:ext cx="9822161" cy="953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kumimoji="0" lang="en-US" sz="5500" b="0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primary track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BD2CEE-0A51-D85C-2E54-F8568426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818" y="1976120"/>
            <a:ext cx="8462169" cy="2405380"/>
          </a:xfrm>
        </p:spPr>
        <p:txBody>
          <a:bodyPr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500" dirty="0"/>
              <a:t>Which group of primary tracks have more population?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500" dirty="0"/>
              <a:t>Which primary track is more successful to find a job than others?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1AF8631-D31B-3937-FE6C-D2E80E1B787E}"/>
              </a:ext>
            </a:extLst>
          </p:cNvPr>
          <p:cNvSpPr/>
          <p:nvPr/>
        </p:nvSpPr>
        <p:spPr>
          <a:xfrm rot="5400000">
            <a:off x="6942938" y="3275439"/>
            <a:ext cx="555199" cy="3180923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BCE42A5-9AB0-8ED7-D975-E15AC5E3C357}"/>
              </a:ext>
            </a:extLst>
          </p:cNvPr>
          <p:cNvSpPr/>
          <p:nvPr/>
        </p:nvSpPr>
        <p:spPr>
          <a:xfrm rot="18437397">
            <a:off x="10022181" y="4308982"/>
            <a:ext cx="568811" cy="3186649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D6F56C-8B8D-9DC0-C029-E920A1465B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42" y="4319451"/>
            <a:ext cx="5818537" cy="596754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9" grpId="0" uiExpand="1" build="p"/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304800" y="669563"/>
            <a:ext cx="9822161" cy="953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kumimoji="0" lang="en-US" sz="5500" b="0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primary track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BD2CEE-0A51-D85C-2E54-F8568426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78" y="1998911"/>
            <a:ext cx="8773122" cy="1985061"/>
          </a:xfrm>
        </p:spPr>
        <p:txBody>
          <a:bodyPr anchor="t">
            <a:noAutofit/>
          </a:bodyPr>
          <a:lstStyle/>
          <a:p>
            <a:r>
              <a:rPr lang="en-US" sz="3500" dirty="0"/>
              <a:t>The percentage of people being successful to find a job changes if the they are compared according to their population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1AF8631-D31B-3937-FE6C-D2E80E1B787E}"/>
              </a:ext>
            </a:extLst>
          </p:cNvPr>
          <p:cNvSpPr/>
          <p:nvPr/>
        </p:nvSpPr>
        <p:spPr>
          <a:xfrm>
            <a:off x="6617588" y="4573284"/>
            <a:ext cx="371348" cy="68580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6A255-EE0C-8695-87B7-3E78E5A091A8}"/>
              </a:ext>
            </a:extLst>
          </p:cNvPr>
          <p:cNvSpPr txBox="1"/>
          <p:nvPr/>
        </p:nvSpPr>
        <p:spPr>
          <a:xfrm>
            <a:off x="5943599" y="4274403"/>
            <a:ext cx="171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Most successful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DA6CB-66CC-12D7-3384-E5CD258C43D1}"/>
              </a:ext>
            </a:extLst>
          </p:cNvPr>
          <p:cNvSpPr txBox="1"/>
          <p:nvPr/>
        </p:nvSpPr>
        <p:spPr>
          <a:xfrm>
            <a:off x="5943599" y="7803334"/>
            <a:ext cx="171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Most popular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B28A74B-B385-0E46-A696-9CE1C6B2F3C2}"/>
              </a:ext>
            </a:extLst>
          </p:cNvPr>
          <p:cNvSpPr/>
          <p:nvPr/>
        </p:nvSpPr>
        <p:spPr>
          <a:xfrm rot="10800000">
            <a:off x="6617589" y="7196434"/>
            <a:ext cx="371348" cy="68580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0A00411-22AF-58C6-F854-A03E6A48AA8B}"/>
              </a:ext>
            </a:extLst>
          </p:cNvPr>
          <p:cNvSpPr/>
          <p:nvPr/>
        </p:nvSpPr>
        <p:spPr>
          <a:xfrm rot="10800000">
            <a:off x="4419601" y="7163889"/>
            <a:ext cx="371348" cy="1427302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D3E563-89C8-0900-02FF-C65541D605FF}"/>
              </a:ext>
            </a:extLst>
          </p:cNvPr>
          <p:cNvSpPr txBox="1"/>
          <p:nvPr/>
        </p:nvSpPr>
        <p:spPr>
          <a:xfrm>
            <a:off x="2416881" y="8639770"/>
            <a:ext cx="4876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number of people whose primary track is marketing only two, so this group should be ignored as a insufficient evidence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DDE2B3A-58F5-C7D2-8D1D-554BCAC78B5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444" y="2455678"/>
            <a:ext cx="8189474" cy="7184629"/>
          </a:xfr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E8CC836-3B20-98BC-5897-C826BE231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448506"/>
              </p:ext>
            </p:extLst>
          </p:nvPr>
        </p:nvGraphicFramePr>
        <p:xfrm>
          <a:off x="86830" y="5370274"/>
          <a:ext cx="8534399" cy="1732296"/>
        </p:xfrm>
        <a:graphic>
          <a:graphicData uri="http://schemas.openxmlformats.org/drawingml/2006/table">
            <a:tbl>
              <a:tblPr/>
              <a:tblGrid>
                <a:gridCol w="1851803">
                  <a:extLst>
                    <a:ext uri="{9D8B030D-6E8A-4147-A177-3AD203B41FA5}">
                      <a16:colId xmlns:a16="http://schemas.microsoft.com/office/drawing/2014/main" val="3163059324"/>
                    </a:ext>
                  </a:extLst>
                </a:gridCol>
                <a:gridCol w="912861">
                  <a:extLst>
                    <a:ext uri="{9D8B030D-6E8A-4147-A177-3AD203B41FA5}">
                      <a16:colId xmlns:a16="http://schemas.microsoft.com/office/drawing/2014/main" val="1256172108"/>
                    </a:ext>
                  </a:extLst>
                </a:gridCol>
                <a:gridCol w="1028987">
                  <a:extLst>
                    <a:ext uri="{9D8B030D-6E8A-4147-A177-3AD203B41FA5}">
                      <a16:colId xmlns:a16="http://schemas.microsoft.com/office/drawing/2014/main" val="1132171165"/>
                    </a:ext>
                  </a:extLst>
                </a:gridCol>
                <a:gridCol w="1473987">
                  <a:extLst>
                    <a:ext uri="{9D8B030D-6E8A-4147-A177-3AD203B41FA5}">
                      <a16:colId xmlns:a16="http://schemas.microsoft.com/office/drawing/2014/main" val="1836611607"/>
                    </a:ext>
                  </a:extLst>
                </a:gridCol>
                <a:gridCol w="958869">
                  <a:extLst>
                    <a:ext uri="{9D8B030D-6E8A-4147-A177-3AD203B41FA5}">
                      <a16:colId xmlns:a16="http://schemas.microsoft.com/office/drawing/2014/main" val="3274470181"/>
                    </a:ext>
                  </a:extLst>
                </a:gridCol>
                <a:gridCol w="1153946">
                  <a:extLst>
                    <a:ext uri="{9D8B030D-6E8A-4147-A177-3AD203B41FA5}">
                      <a16:colId xmlns:a16="http://schemas.microsoft.com/office/drawing/2014/main" val="1578867105"/>
                    </a:ext>
                  </a:extLst>
                </a:gridCol>
                <a:gridCol w="1153946">
                  <a:extLst>
                    <a:ext uri="{9D8B030D-6E8A-4147-A177-3AD203B41FA5}">
                      <a16:colId xmlns:a16="http://schemas.microsoft.com/office/drawing/2014/main" val="1787130490"/>
                    </a:ext>
                  </a:extLst>
                </a:gridCol>
              </a:tblGrid>
              <a:tr h="492300">
                <a:tc>
                  <a:txBody>
                    <a:bodyPr/>
                    <a:lstStyle/>
                    <a:p>
                      <a:pPr algn="ctr" fontAlgn="ctr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4588018"/>
                  </a:ext>
                </a:extLst>
              </a:tr>
              <a:tr h="4133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placed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53.3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069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364900"/>
                  </a:ext>
                </a:extLst>
              </a:tr>
              <a:tr h="4133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Placed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39.8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A7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36.1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389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29.0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5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46.7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51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959507"/>
                  </a:ext>
                </a:extLst>
              </a:tr>
              <a:tr h="4133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9.8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11.4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12.3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803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81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9" grpId="0" build="p"/>
      <p:bldP spid="4" grpId="0" animBg="1"/>
      <p:bldP spid="13" grpId="0"/>
      <p:bldP spid="14" grpId="0"/>
      <p:bldP spid="15" grpId="0" animBg="1"/>
      <p:bldP spid="17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304800" y="669563"/>
            <a:ext cx="9822161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kumimoji="0" lang="en-US" sz="5500" b="0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employment status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BD2CEE-0A51-D85C-2E54-F8568426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818" y="1976120"/>
            <a:ext cx="8462169" cy="1182826"/>
          </a:xfrm>
        </p:spPr>
        <p:txBody>
          <a:bodyPr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500" dirty="0"/>
              <a:t>Which group of people had more chance to find a career?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5B0505-F233-A887-8931-9A895792A85B}"/>
              </a:ext>
            </a:extLst>
          </p:cNvPr>
          <p:cNvSpPr txBox="1"/>
          <p:nvPr/>
        </p:nvSpPr>
        <p:spPr>
          <a:xfrm>
            <a:off x="5791200" y="6208821"/>
            <a:ext cx="525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Although the </a:t>
            </a:r>
            <a:r>
              <a:rPr lang="en-US" sz="2000" b="1" u="sng" dirty="0"/>
              <a:t>students</a:t>
            </a:r>
            <a:r>
              <a:rPr lang="en-US" sz="2000" dirty="0"/>
              <a:t> made up the majority of people participating in </a:t>
            </a:r>
            <a:r>
              <a:rPr lang="en-US" sz="2000" dirty="0" err="1"/>
              <a:t>Pathrise</a:t>
            </a:r>
            <a:r>
              <a:rPr lang="en-US" sz="2000" dirty="0"/>
              <a:t>  Program, people with </a:t>
            </a:r>
            <a:r>
              <a:rPr lang="en-US" sz="2000" b="1" u="sng" dirty="0"/>
              <a:t>part time job</a:t>
            </a:r>
            <a:r>
              <a:rPr lang="en-US" sz="2000" b="1" dirty="0"/>
              <a:t> </a:t>
            </a:r>
            <a:r>
              <a:rPr lang="en-US" sz="2000" dirty="0"/>
              <a:t>and</a:t>
            </a:r>
            <a:r>
              <a:rPr lang="en-US" sz="2000" u="sng" dirty="0"/>
              <a:t> </a:t>
            </a:r>
            <a:r>
              <a:rPr lang="en-US" sz="2000" b="1" u="sng" dirty="0"/>
              <a:t>unemployed</a:t>
            </a:r>
            <a:r>
              <a:rPr lang="en-US" sz="2000" u="sng" dirty="0"/>
              <a:t> </a:t>
            </a:r>
            <a:r>
              <a:rPr lang="en-US" sz="2000" dirty="0"/>
              <a:t>people had a bit more chance to find a job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10F70BA-93C4-9FC9-67E9-6098C8979C81}"/>
              </a:ext>
            </a:extLst>
          </p:cNvPr>
          <p:cNvSpPr/>
          <p:nvPr/>
        </p:nvSpPr>
        <p:spPr>
          <a:xfrm rot="5400000">
            <a:off x="7831916" y="4368824"/>
            <a:ext cx="500261" cy="2995675"/>
          </a:xfrm>
          <a:prstGeom prst="rightBrace">
            <a:avLst/>
          </a:prstGeom>
          <a:ln w="444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EC37E4-8D96-A5AC-CBF3-510CB2566C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80" y="2327123"/>
            <a:ext cx="6802995" cy="757933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B4603A-DE24-F183-CB1F-3F9120034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093559"/>
              </p:ext>
            </p:extLst>
          </p:nvPr>
        </p:nvGraphicFramePr>
        <p:xfrm>
          <a:off x="486490" y="3835483"/>
          <a:ext cx="9932960" cy="1737520"/>
        </p:xfrm>
        <a:graphic>
          <a:graphicData uri="http://schemas.openxmlformats.org/drawingml/2006/table">
            <a:tbl>
              <a:tblPr/>
              <a:tblGrid>
                <a:gridCol w="1546795">
                  <a:extLst>
                    <a:ext uri="{9D8B030D-6E8A-4147-A177-3AD203B41FA5}">
                      <a16:colId xmlns:a16="http://schemas.microsoft.com/office/drawing/2014/main" val="2945900568"/>
                    </a:ext>
                  </a:extLst>
                </a:gridCol>
                <a:gridCol w="1246671">
                  <a:extLst>
                    <a:ext uri="{9D8B030D-6E8A-4147-A177-3AD203B41FA5}">
                      <a16:colId xmlns:a16="http://schemas.microsoft.com/office/drawing/2014/main" val="4124177317"/>
                    </a:ext>
                  </a:extLst>
                </a:gridCol>
                <a:gridCol w="2308648">
                  <a:extLst>
                    <a:ext uri="{9D8B030D-6E8A-4147-A177-3AD203B41FA5}">
                      <a16:colId xmlns:a16="http://schemas.microsoft.com/office/drawing/2014/main" val="3573842013"/>
                    </a:ext>
                  </a:extLst>
                </a:gridCol>
                <a:gridCol w="2337506">
                  <a:extLst>
                    <a:ext uri="{9D8B030D-6E8A-4147-A177-3AD203B41FA5}">
                      <a16:colId xmlns:a16="http://schemas.microsoft.com/office/drawing/2014/main" val="3063282471"/>
                    </a:ext>
                  </a:extLst>
                </a:gridCol>
                <a:gridCol w="969632">
                  <a:extLst>
                    <a:ext uri="{9D8B030D-6E8A-4147-A177-3AD203B41FA5}">
                      <a16:colId xmlns:a16="http://schemas.microsoft.com/office/drawing/2014/main" val="2086448195"/>
                    </a:ext>
                  </a:extLst>
                </a:gridCol>
                <a:gridCol w="1523708">
                  <a:extLst>
                    <a:ext uri="{9D8B030D-6E8A-4147-A177-3AD203B41FA5}">
                      <a16:colId xmlns:a16="http://schemas.microsoft.com/office/drawing/2014/main" val="766106772"/>
                    </a:ext>
                  </a:extLst>
                </a:gridCol>
              </a:tblGrid>
              <a:tr h="43438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Contractor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Employed Full-Time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Employed Part-Time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Student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Unemployed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235351"/>
                  </a:ext>
                </a:extLst>
              </a:tr>
              <a:tr h="4343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448591"/>
                  </a:ext>
                </a:extLst>
              </a:tr>
              <a:tr h="4343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36.5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94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41.0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E9D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42.4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5B7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41.9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69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44.4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1A6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08324"/>
                  </a:ext>
                </a:extLst>
              </a:tr>
              <a:tr h="4343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18.9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12.3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33.5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28.0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2150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703A237-C22A-A18D-1CDB-2997CE1811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90" y="5915807"/>
            <a:ext cx="5112349" cy="401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10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9" grpId="0" build="p"/>
      <p:bldP spid="14" grpId="0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3FB7A-7277-7B23-56F6-3D5C75EB48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203" y="4991100"/>
            <a:ext cx="5319159" cy="44670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7" name="TextBox 57"/>
          <p:cNvSpPr txBox="1"/>
          <p:nvPr/>
        </p:nvSpPr>
        <p:spPr>
          <a:xfrm>
            <a:off x="413254" y="231244"/>
            <a:ext cx="9546189" cy="1937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highest level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education</a:t>
            </a:r>
            <a:r>
              <a:rPr lang="en-US" sz="5500" dirty="0"/>
              <a:t> </a:t>
            </a:r>
            <a:endParaRPr kumimoji="0" lang="en-US" sz="5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BD2CEE-0A51-D85C-2E54-F8568426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963" y="2150264"/>
            <a:ext cx="8462169" cy="1182826"/>
          </a:xfrm>
        </p:spPr>
        <p:txBody>
          <a:bodyPr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500" dirty="0"/>
              <a:t>How much can the education level help people find a job?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5B0505-F233-A887-8931-9A895792A85B}"/>
              </a:ext>
            </a:extLst>
          </p:cNvPr>
          <p:cNvSpPr txBox="1"/>
          <p:nvPr/>
        </p:nvSpPr>
        <p:spPr>
          <a:xfrm>
            <a:off x="468672" y="3364263"/>
            <a:ext cx="8929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As is can be seen, different levels of education have not enough population to assess the influence of education level on the opportunity of finding a job. However, individuals with Bachelor’s and  master degree made up the most number of people being successful to find a career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A2AF77C-A18F-5635-FE30-6A0574EBD2E8}"/>
              </a:ext>
            </a:extLst>
          </p:cNvPr>
          <p:cNvSpPr/>
          <p:nvPr/>
        </p:nvSpPr>
        <p:spPr>
          <a:xfrm>
            <a:off x="6781800" y="6927585"/>
            <a:ext cx="600653" cy="501362"/>
          </a:xfrm>
          <a:prstGeom prst="ellipse">
            <a:avLst/>
          </a:prstGeom>
          <a:solidFill>
            <a:schemeClr val="accent6">
              <a:alpha val="0"/>
            </a:schemeClr>
          </a:solidFill>
          <a:ln w="476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A95CC6-45CF-397F-F97B-B5E2D53A54A2}"/>
              </a:ext>
            </a:extLst>
          </p:cNvPr>
          <p:cNvSpPr txBox="1"/>
          <p:nvPr/>
        </p:nvSpPr>
        <p:spPr>
          <a:xfrm>
            <a:off x="78592" y="6847513"/>
            <a:ext cx="4686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 map correlation plot shows very small negative number -0.0043 correlation coefficient between level of education and placed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EC0217C-CD11-C588-2FB0-E77E33DD6531}"/>
              </a:ext>
            </a:extLst>
          </p:cNvPr>
          <p:cNvSpPr/>
          <p:nvPr/>
        </p:nvSpPr>
        <p:spPr>
          <a:xfrm>
            <a:off x="4764720" y="7176346"/>
            <a:ext cx="926072" cy="38351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600811-FBBB-2CCF-BADF-9BBE797FA7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162" y="2180480"/>
            <a:ext cx="6700900" cy="797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586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9" grpId="0" build="p"/>
      <p:bldP spid="14" grpId="0"/>
      <p:bldP spid="19" grpId="0" animBg="1"/>
      <p:bldP spid="20" grpId="0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315549" y="307262"/>
            <a:ext cx="9822161" cy="1937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biggest challenge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search</a:t>
            </a:r>
            <a:r>
              <a:rPr lang="en-US" sz="5500" dirty="0"/>
              <a:t> </a:t>
            </a:r>
            <a:endParaRPr kumimoji="0" lang="en-US" sz="5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6D6FED-17F2-9A06-6329-FF21D9C70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320630"/>
            <a:ext cx="7778299" cy="1375163"/>
          </a:xfrm>
        </p:spPr>
        <p:txBody>
          <a:bodyPr anchor="ctr">
            <a:noAutofit/>
          </a:bodyPr>
          <a:lstStyle/>
          <a:p>
            <a:pPr algn="just"/>
            <a:r>
              <a:rPr lang="en-US" sz="2500" dirty="0"/>
              <a:t>“</a:t>
            </a:r>
            <a:r>
              <a:rPr lang="en-US" sz="25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Hearing back on my application</a:t>
            </a:r>
            <a:r>
              <a:rPr lang="en-US" sz="2500" dirty="0"/>
              <a:t>” was the prevalent challenging issue for both groups (placed and not placed)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8274F6-7DCE-B068-4494-94BE696E8BE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2320630"/>
            <a:ext cx="6251125" cy="751851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80862A-5330-35BB-ACA5-73F3E554B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275" y="3694704"/>
            <a:ext cx="6370168" cy="597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2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315549" y="307262"/>
            <a:ext cx="9822161" cy="953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length of</a:t>
            </a:r>
            <a:r>
              <a:rPr lang="en-US" sz="60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job</a:t>
            </a:r>
            <a:r>
              <a:rPr lang="en-US" sz="60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search</a:t>
            </a:r>
            <a:r>
              <a:rPr lang="en-US" sz="6000" dirty="0"/>
              <a:t> </a:t>
            </a:r>
            <a:endParaRPr kumimoji="0" lang="en-US" sz="5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6D6FED-17F2-9A06-6329-FF21D9C70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729" y="5331941"/>
            <a:ext cx="5326671" cy="1851236"/>
          </a:xfrm>
        </p:spPr>
        <p:txBody>
          <a:bodyPr anchor="ctr">
            <a:noAutofit/>
          </a:bodyPr>
          <a:lstStyle/>
          <a:p>
            <a:r>
              <a:rPr lang="en-US" sz="2500" b="0" dirty="0"/>
              <a:t>People who searched the job between </a:t>
            </a:r>
            <a:r>
              <a:rPr lang="en-US" sz="2500" u="sng" dirty="0"/>
              <a:t>1 to 2 months </a:t>
            </a:r>
            <a:r>
              <a:rPr lang="en-US" sz="2500" b="0" dirty="0"/>
              <a:t>had better performance. As it can be shown, the chance of people to find a job decreased after this time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440963" y="2150264"/>
            <a:ext cx="8462169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3500" dirty="0"/>
              <a:t>What is the most effective period of time to seek a job?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E78246-4809-209C-D228-349A08E8DFD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968" y="2178810"/>
            <a:ext cx="6835232" cy="7660824"/>
          </a:xfr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10235B7-95C9-20B3-3EE8-A9777C945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648754"/>
              </p:ext>
            </p:extLst>
          </p:nvPr>
        </p:nvGraphicFramePr>
        <p:xfrm>
          <a:off x="540729" y="3482180"/>
          <a:ext cx="10355870" cy="1472880"/>
        </p:xfrm>
        <a:graphic>
          <a:graphicData uri="http://schemas.openxmlformats.org/drawingml/2006/table">
            <a:tbl>
              <a:tblPr/>
              <a:tblGrid>
                <a:gridCol w="1617603">
                  <a:extLst>
                    <a:ext uri="{9D8B030D-6E8A-4147-A177-3AD203B41FA5}">
                      <a16:colId xmlns:a16="http://schemas.microsoft.com/office/drawing/2014/main" val="466495781"/>
                    </a:ext>
                  </a:extLst>
                </a:gridCol>
                <a:gridCol w="1396118">
                  <a:extLst>
                    <a:ext uri="{9D8B030D-6E8A-4147-A177-3AD203B41FA5}">
                      <a16:colId xmlns:a16="http://schemas.microsoft.com/office/drawing/2014/main" val="2573420008"/>
                    </a:ext>
                  </a:extLst>
                </a:gridCol>
                <a:gridCol w="1396118">
                  <a:extLst>
                    <a:ext uri="{9D8B030D-6E8A-4147-A177-3AD203B41FA5}">
                      <a16:colId xmlns:a16="http://schemas.microsoft.com/office/drawing/2014/main" val="226138354"/>
                    </a:ext>
                  </a:extLst>
                </a:gridCol>
                <a:gridCol w="2059831">
                  <a:extLst>
                    <a:ext uri="{9D8B030D-6E8A-4147-A177-3AD203B41FA5}">
                      <a16:colId xmlns:a16="http://schemas.microsoft.com/office/drawing/2014/main" val="3468525743"/>
                    </a:ext>
                  </a:extLst>
                </a:gridCol>
                <a:gridCol w="2261483">
                  <a:extLst>
                    <a:ext uri="{9D8B030D-6E8A-4147-A177-3AD203B41FA5}">
                      <a16:colId xmlns:a16="http://schemas.microsoft.com/office/drawing/2014/main" val="2552064749"/>
                    </a:ext>
                  </a:extLst>
                </a:gridCol>
                <a:gridCol w="1624717">
                  <a:extLst>
                    <a:ext uri="{9D8B030D-6E8A-4147-A177-3AD203B41FA5}">
                      <a16:colId xmlns:a16="http://schemas.microsoft.com/office/drawing/2014/main" val="536348959"/>
                    </a:ext>
                  </a:extLst>
                </a:gridCol>
              </a:tblGrid>
              <a:tr h="488922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1-2 months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3-5 months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months to a year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Less than one month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 a year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1707597"/>
                  </a:ext>
                </a:extLst>
              </a:tr>
              <a:tr h="3279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559763"/>
                  </a:ext>
                </a:extLst>
              </a:tr>
              <a:tr h="3279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46.6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FBC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38.2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87D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3A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41.9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6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38.3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A4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031"/>
                  </a:ext>
                </a:extLst>
              </a:tr>
              <a:tr h="3279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31.4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20.9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32.8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107923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CC86EFB5-A7C0-B60A-BF91-608DF53B1D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040" y="5436742"/>
            <a:ext cx="5887561" cy="405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15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" grpId="0" build="p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76201" y="305512"/>
            <a:ext cx="1043939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300" spc="-60" dirty="0">
                <a:latin typeface="Fira Sans Medium"/>
              </a:rPr>
              <a:t>Explorer in </a:t>
            </a:r>
            <a:r>
              <a:rPr lang="en-US" sz="53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professional experience</a:t>
            </a:r>
            <a:r>
              <a:rPr lang="en-US" sz="5300" dirty="0"/>
              <a:t> </a:t>
            </a:r>
            <a:endParaRPr kumimoji="0" lang="en-US" sz="53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6D6FED-17F2-9A06-6329-FF21D9C70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510" y="5400298"/>
            <a:ext cx="5792090" cy="2867402"/>
          </a:xfrm>
        </p:spPr>
        <p:txBody>
          <a:bodyPr anchor="ctr">
            <a:noAutofit/>
          </a:bodyPr>
          <a:lstStyle/>
          <a:p>
            <a:r>
              <a:rPr lang="en-US" sz="2500" b="0" dirty="0"/>
              <a:t>Although people with </a:t>
            </a:r>
            <a:r>
              <a:rPr lang="en-US" sz="2500" u="sng" dirty="0"/>
              <a:t>1 to 2</a:t>
            </a:r>
            <a:r>
              <a:rPr lang="en-US" sz="2500" b="0" dirty="0"/>
              <a:t> years of professional experience were the largest group of people who found employment, people with more than </a:t>
            </a:r>
            <a:r>
              <a:rPr lang="en-US" sz="2500" u="sng" dirty="0"/>
              <a:t>5 years</a:t>
            </a:r>
            <a:r>
              <a:rPr lang="en-US" sz="2500" b="0" dirty="0"/>
              <a:t> of experience or </a:t>
            </a:r>
            <a:r>
              <a:rPr lang="en-US" sz="2500" u="sng" dirty="0"/>
              <a:t>less then one year </a:t>
            </a:r>
            <a:r>
              <a:rPr lang="en-US" sz="2500" b="0" dirty="0"/>
              <a:t>were more successful compared to their population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440963" y="2150264"/>
            <a:ext cx="10205143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/>
              <a:t>How much does people's professional experience help them find a job?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EEBC5D5-5152-875C-D735-35B7DC0BF2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109" y="2247900"/>
            <a:ext cx="6987928" cy="774975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91FB23-EB67-687B-2E75-BA20BC00C0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990" y="5300210"/>
            <a:ext cx="4656116" cy="3602149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B287732-347E-43FE-9760-DFD17A81E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074625"/>
              </p:ext>
            </p:extLst>
          </p:nvPr>
        </p:nvGraphicFramePr>
        <p:xfrm>
          <a:off x="532510" y="3482180"/>
          <a:ext cx="7951979" cy="1661320"/>
        </p:xfrm>
        <a:graphic>
          <a:graphicData uri="http://schemas.openxmlformats.org/drawingml/2006/table">
            <a:tbl>
              <a:tblPr/>
              <a:tblGrid>
                <a:gridCol w="1798422">
                  <a:extLst>
                    <a:ext uri="{9D8B030D-6E8A-4147-A177-3AD203B41FA5}">
                      <a16:colId xmlns:a16="http://schemas.microsoft.com/office/drawing/2014/main" val="1437195320"/>
                    </a:ext>
                  </a:extLst>
                </a:gridCol>
                <a:gridCol w="1261580">
                  <a:extLst>
                    <a:ext uri="{9D8B030D-6E8A-4147-A177-3AD203B41FA5}">
                      <a16:colId xmlns:a16="http://schemas.microsoft.com/office/drawing/2014/main" val="1811747038"/>
                    </a:ext>
                  </a:extLst>
                </a:gridCol>
                <a:gridCol w="1261580">
                  <a:extLst>
                    <a:ext uri="{9D8B030D-6E8A-4147-A177-3AD203B41FA5}">
                      <a16:colId xmlns:a16="http://schemas.microsoft.com/office/drawing/2014/main" val="426846094"/>
                    </a:ext>
                  </a:extLst>
                </a:gridCol>
                <a:gridCol w="1318108">
                  <a:extLst>
                    <a:ext uri="{9D8B030D-6E8A-4147-A177-3AD203B41FA5}">
                      <a16:colId xmlns:a16="http://schemas.microsoft.com/office/drawing/2014/main" val="4215123712"/>
                    </a:ext>
                  </a:extLst>
                </a:gridCol>
                <a:gridCol w="2312289">
                  <a:extLst>
                    <a:ext uri="{9D8B030D-6E8A-4147-A177-3AD203B41FA5}">
                      <a16:colId xmlns:a16="http://schemas.microsoft.com/office/drawing/2014/main" val="2169294311"/>
                    </a:ext>
                  </a:extLst>
                </a:gridCol>
              </a:tblGrid>
              <a:tr h="415330">
                <a:tc>
                  <a:txBody>
                    <a:bodyPr/>
                    <a:lstStyle/>
                    <a:p>
                      <a:pPr algn="ctr" fontAlgn="ctr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1-2 years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3-4 years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5+ years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Less than one year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977684"/>
                  </a:ext>
                </a:extLst>
              </a:tr>
              <a:tr h="415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placed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559844"/>
                  </a:ext>
                </a:extLst>
              </a:tr>
              <a:tr h="415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Placed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41.7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3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C7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CB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44.4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AD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72419"/>
                  </a:ext>
                </a:extLst>
              </a:tr>
              <a:tr h="415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38.2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23.9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11.6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26.3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840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85517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" grpId="0" build="p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27743" y="-89986"/>
            <a:ext cx="10138115" cy="8779655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505679" y="5832746"/>
            <a:ext cx="5966980" cy="5167433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4081194"/>
            <a:ext cx="446046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rgbClr val="F4F4F4"/>
                </a:solidFill>
                <a:latin typeface="Fira Sans Medium"/>
              </a:rPr>
              <a:t>Outlines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15343" y="3086100"/>
            <a:ext cx="6109328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Introduction to </a:t>
            </a:r>
            <a:r>
              <a:rPr lang="en-US" sz="2799" dirty="0" err="1">
                <a:solidFill>
                  <a:srgbClr val="F4F4F4"/>
                </a:solidFill>
                <a:latin typeface="Fira Sans Light"/>
              </a:rPr>
              <a:t>Pathrise</a:t>
            </a:r>
            <a:r>
              <a:rPr lang="en-US" sz="2799" dirty="0">
                <a:solidFill>
                  <a:srgbClr val="F4F4F4"/>
                </a:solidFill>
                <a:latin typeface="Fira Sans Light"/>
              </a:rPr>
              <a:t> 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15343" y="3800331"/>
            <a:ext cx="6109328" cy="47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F4F4F4"/>
                </a:solidFill>
                <a:latin typeface="Fira Sans Light"/>
              </a:rPr>
              <a:t>Pathrise</a:t>
            </a:r>
            <a:r>
              <a:rPr lang="en-US" sz="2799" dirty="0">
                <a:solidFill>
                  <a:srgbClr val="F4F4F4"/>
                </a:solidFill>
                <a:latin typeface="Fira Sans Light"/>
              </a:rPr>
              <a:t>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15343" y="4514562"/>
            <a:ext cx="6109328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Methodology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15343" y="5228793"/>
            <a:ext cx="6109328" cy="47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Data Collection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15343" y="5943024"/>
            <a:ext cx="6109328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Data Wrangling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15343" y="6657255"/>
            <a:ext cx="6109328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Exploratory data analysis(EDA)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15343" y="7371486"/>
            <a:ext cx="6109328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Performing Machine learning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3BD60E-30C2-693A-23C6-65527A83F0C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564" y="2150264"/>
            <a:ext cx="7666750" cy="7831224"/>
          </a:xfrm>
        </p:spPr>
      </p:pic>
      <p:sp>
        <p:nvSpPr>
          <p:cNvPr id="57" name="TextBox 57"/>
          <p:cNvSpPr txBox="1"/>
          <p:nvPr/>
        </p:nvSpPr>
        <p:spPr>
          <a:xfrm>
            <a:off x="27709" y="305512"/>
            <a:ext cx="1043939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program duration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days</a:t>
            </a:r>
            <a:r>
              <a:rPr lang="en-US" sz="5500" dirty="0"/>
              <a:t> </a:t>
            </a:r>
            <a:endParaRPr kumimoji="0" lang="en-US" sz="5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440963" y="2150264"/>
            <a:ext cx="9501753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/>
              <a:t>1. How much can the </a:t>
            </a:r>
            <a:r>
              <a:rPr lang="en-US" sz="3500" dirty="0" err="1"/>
              <a:t>Pathrise</a:t>
            </a:r>
            <a:r>
              <a:rPr lang="en-US" sz="3500" dirty="0"/>
              <a:t> program help the people find a job?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EF0E5D-7342-717F-00A8-6EBDA1F12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1614" y="3584754"/>
            <a:ext cx="7843671" cy="2365528"/>
          </a:xfrm>
        </p:spPr>
        <p:txBody>
          <a:bodyPr anchor="t">
            <a:normAutofit/>
          </a:bodyPr>
          <a:lstStyle/>
          <a:p>
            <a:r>
              <a:rPr lang="en-US" sz="3000" b="0" dirty="0"/>
              <a:t>There is no meaningful difference between average time which successful people and unsuccessful people spend on </a:t>
            </a:r>
            <a:r>
              <a:rPr lang="en-US" sz="3000" b="0" dirty="0" err="1"/>
              <a:t>Pathrise</a:t>
            </a:r>
            <a:r>
              <a:rPr lang="en-US" sz="3000" b="0" dirty="0"/>
              <a:t> Program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16BDDB37-84B2-E002-1EE1-794E8B1C3F79}"/>
              </a:ext>
            </a:extLst>
          </p:cNvPr>
          <p:cNvSpPr/>
          <p:nvPr/>
        </p:nvSpPr>
        <p:spPr>
          <a:xfrm rot="16200000">
            <a:off x="14479282" y="7350868"/>
            <a:ext cx="605764" cy="303524"/>
          </a:xfrm>
          <a:prstGeom prst="leftRightArrow">
            <a:avLst>
              <a:gd name="adj1" fmla="val 56880"/>
              <a:gd name="adj2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417CFC1-FB4C-CC52-EC0B-4613CB6491F1}"/>
              </a:ext>
            </a:extLst>
          </p:cNvPr>
          <p:cNvSpPr/>
          <p:nvPr/>
        </p:nvSpPr>
        <p:spPr>
          <a:xfrm>
            <a:off x="8065068" y="7199748"/>
            <a:ext cx="2114205" cy="93698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07B582-1252-3A57-D888-C84F1AD00F85}"/>
              </a:ext>
            </a:extLst>
          </p:cNvPr>
          <p:cNvSpPr txBox="1"/>
          <p:nvPr/>
        </p:nvSpPr>
        <p:spPr>
          <a:xfrm>
            <a:off x="2438401" y="6929578"/>
            <a:ext cx="53543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b="1" dirty="0"/>
              <a:t>Mean differences between two groups shows Program duration is not critical factor</a:t>
            </a:r>
          </a:p>
        </p:txBody>
      </p:sp>
    </p:spTree>
    <p:extLst>
      <p:ext uri="{BB962C8B-B14F-4D97-AF65-F5344CB8AC3E}">
        <p14:creationId xmlns:p14="http://schemas.microsoft.com/office/powerpoint/2010/main" val="110673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" grpId="0"/>
      <p:bldP spid="7" grpId="0" build="p"/>
      <p:bldP spid="13" grpId="0" animBg="1"/>
      <p:bldP spid="16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35CDF8-6528-CCA7-2E73-5927DB7258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29" y="2247900"/>
            <a:ext cx="8047717" cy="7877294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27709" y="305512"/>
            <a:ext cx="1043939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program duration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days</a:t>
            </a:r>
            <a:r>
              <a:rPr lang="en-US" sz="5500" dirty="0"/>
              <a:t> </a:t>
            </a:r>
            <a:endParaRPr kumimoji="0" lang="en-US" sz="5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440963" y="2150264"/>
            <a:ext cx="8462169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/>
              <a:t>2. How much should the people spend time on </a:t>
            </a:r>
            <a:r>
              <a:rPr lang="en-US" sz="3500" dirty="0" err="1"/>
              <a:t>Pathrise</a:t>
            </a:r>
            <a:r>
              <a:rPr lang="en-US" sz="3500" dirty="0"/>
              <a:t> program?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EF0E5D-7342-717F-00A8-6EBDA1F12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963" y="3695700"/>
            <a:ext cx="7843671" cy="2365528"/>
          </a:xfrm>
        </p:spPr>
        <p:txBody>
          <a:bodyPr anchor="t">
            <a:normAutofit/>
          </a:bodyPr>
          <a:lstStyle/>
          <a:p>
            <a:r>
              <a:rPr lang="en-US" sz="3000" b="0" dirty="0"/>
              <a:t>Effectiveness of program decreases after almost </a:t>
            </a:r>
            <a:r>
              <a:rPr lang="en-US" sz="3000" u="sng" dirty="0"/>
              <a:t>100 days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FA63614-9337-3F9B-49EB-2A8D5869F6E1}"/>
              </a:ext>
            </a:extLst>
          </p:cNvPr>
          <p:cNvSpPr/>
          <p:nvPr/>
        </p:nvSpPr>
        <p:spPr>
          <a:xfrm rot="5400000">
            <a:off x="11122532" y="5718328"/>
            <a:ext cx="1757936" cy="685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03739C-893A-D012-0385-D8A3DD60EF84}"/>
              </a:ext>
            </a:extLst>
          </p:cNvPr>
          <p:cNvSpPr txBox="1"/>
          <p:nvPr/>
        </p:nvSpPr>
        <p:spPr>
          <a:xfrm>
            <a:off x="11333288" y="4666446"/>
            <a:ext cx="2377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Effective period</a:t>
            </a:r>
          </a:p>
        </p:txBody>
      </p:sp>
    </p:spTree>
    <p:extLst>
      <p:ext uri="{BB962C8B-B14F-4D97-AF65-F5344CB8AC3E}">
        <p14:creationId xmlns:p14="http://schemas.microsoft.com/office/powerpoint/2010/main" val="219466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" grpId="0"/>
      <p:bldP spid="7" grpId="0" build="p"/>
      <p:bldP spid="5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440963" y="302980"/>
            <a:ext cx="1043939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Summary of EDA results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F21CF7-B9E0-4AAF-D6EE-62A54B427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22" y="2075215"/>
            <a:ext cx="14949578" cy="7908805"/>
          </a:xfrm>
        </p:spPr>
        <p:txBody>
          <a:bodyPr>
            <a:normAutofit/>
          </a:bodyPr>
          <a:lstStyle/>
          <a:p>
            <a:r>
              <a:rPr lang="en-US" dirty="0"/>
              <a:t>Software engineering (</a:t>
            </a:r>
            <a:r>
              <a:rPr lang="en-US" b="1" u="sng" dirty="0"/>
              <a:t>SWE</a:t>
            </a:r>
            <a:r>
              <a:rPr lang="en-US" dirty="0"/>
              <a:t>) was the most common primary track and people with this primary track was the most successful group.</a:t>
            </a:r>
          </a:p>
          <a:p>
            <a:r>
              <a:rPr lang="en-US" b="1" u="sng" dirty="0"/>
              <a:t>Employed part-time </a:t>
            </a:r>
            <a:r>
              <a:rPr lang="en-US" dirty="0"/>
              <a:t>, unemployed and student People were the most group of people who find a job respectively </a:t>
            </a:r>
          </a:p>
          <a:p>
            <a:r>
              <a:rPr lang="en-US" dirty="0"/>
              <a:t> </a:t>
            </a:r>
            <a:r>
              <a:rPr lang="en-US" u="sng" dirty="0"/>
              <a:t>There is insufficient evidence </a:t>
            </a:r>
            <a:r>
              <a:rPr lang="en-US" dirty="0"/>
              <a:t>to show the relationship between </a:t>
            </a:r>
            <a:r>
              <a:rPr lang="en-US" b="1" u="sng" dirty="0"/>
              <a:t>level of education </a:t>
            </a:r>
            <a:r>
              <a:rPr lang="en-US" dirty="0"/>
              <a:t>and opportunity of finding a job. However, correlation examination </a:t>
            </a:r>
            <a:r>
              <a:rPr lang="en-US" u="sng" dirty="0"/>
              <a:t>shows vary small negative correlation coefficient.</a:t>
            </a:r>
          </a:p>
          <a:p>
            <a:r>
              <a:rPr lang="en-US" sz="3200" dirty="0"/>
              <a:t>“</a:t>
            </a:r>
            <a:r>
              <a:rPr lang="en-US" sz="3200" u="sng" dirty="0"/>
              <a:t>Hearing back on my application</a:t>
            </a:r>
            <a:r>
              <a:rPr lang="en-US" sz="3200" dirty="0"/>
              <a:t>” was the prevalent </a:t>
            </a:r>
            <a:r>
              <a:rPr lang="en-US" sz="3200" b="1" dirty="0"/>
              <a:t>challenging</a:t>
            </a:r>
            <a:r>
              <a:rPr lang="en-US" sz="3200" dirty="0"/>
              <a:t> issue for both groups (placed and not placed)</a:t>
            </a:r>
          </a:p>
          <a:p>
            <a:r>
              <a:rPr lang="en-US" sz="3200" b="1" u="sng" dirty="0"/>
              <a:t>1-2 months </a:t>
            </a:r>
            <a:r>
              <a:rPr lang="en-US" sz="3200" b="0" dirty="0"/>
              <a:t>is the most effective period to find a job</a:t>
            </a:r>
          </a:p>
          <a:p>
            <a:r>
              <a:rPr lang="en-US" dirty="0"/>
              <a:t>Having </a:t>
            </a:r>
            <a:r>
              <a:rPr lang="en-US" b="1" u="sng" dirty="0"/>
              <a:t>3 to 4 years professional </a:t>
            </a:r>
            <a:r>
              <a:rPr lang="en-US" dirty="0"/>
              <a:t>experience increase the chance of people  a bit more to be successful in this program</a:t>
            </a:r>
          </a:p>
          <a:p>
            <a:r>
              <a:rPr lang="en-US" sz="3200" b="1" u="sng" dirty="0"/>
              <a:t>Following the </a:t>
            </a:r>
            <a:r>
              <a:rPr lang="en-US" sz="3200" b="1" u="sng" dirty="0" err="1"/>
              <a:t>Pathrise</a:t>
            </a:r>
            <a:r>
              <a:rPr lang="en-US" sz="3200" b="1" u="sng" dirty="0"/>
              <a:t> program in </a:t>
            </a:r>
            <a:r>
              <a:rPr lang="en-US" b="1" u="sng" dirty="0"/>
              <a:t>100 days</a:t>
            </a:r>
            <a:r>
              <a:rPr lang="en-US" dirty="0"/>
              <a:t> </a:t>
            </a:r>
            <a:r>
              <a:rPr lang="en-US" sz="3200" dirty="0"/>
              <a:t>have remarkable </a:t>
            </a:r>
            <a:r>
              <a:rPr lang="en-US" dirty="0"/>
              <a:t>effect to increase the opportunity of people to find a job.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234631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0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2556" y="3664093"/>
            <a:ext cx="16916401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400"/>
              </a:spcBef>
            </a:pPr>
            <a:r>
              <a:rPr lang="en-US" sz="9600" dirty="0">
                <a:latin typeface="Abadi"/>
              </a:rPr>
              <a:t>Performing Machine learning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697532" y="2480396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616294F-8620-BE6A-61F2-1203D8BED0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79979" y="4578384"/>
            <a:ext cx="8034533" cy="535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1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440963" y="302980"/>
            <a:ext cx="1043939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Machine learning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F21CF7-B9E0-4AAF-D6EE-62A54B427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22" y="2075215"/>
            <a:ext cx="14949578" cy="42112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500" dirty="0"/>
              <a:t>There are two questions which are aimed to answer it by preparing supervised machine learning models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3100" dirty="0"/>
              <a:t>Preparing a model would be able to predicting whether or not someone participating in </a:t>
            </a:r>
            <a:r>
              <a:rPr lang="en-US" sz="3100" dirty="0" err="1"/>
              <a:t>Pathrise</a:t>
            </a:r>
            <a:r>
              <a:rPr lang="en-US" sz="3100" dirty="0"/>
              <a:t> program would be successful to find a job. This a classic </a:t>
            </a:r>
            <a:r>
              <a:rPr lang="en-US" sz="3100" b="1" u="sng" dirty="0"/>
              <a:t>supervised classification machine learning </a:t>
            </a:r>
            <a:r>
              <a:rPr lang="en-US" sz="3100" dirty="0"/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3500" dirty="0"/>
              <a:t> </a:t>
            </a:r>
            <a:r>
              <a:rPr lang="en-US" sz="3100" dirty="0"/>
              <a:t>Training a model would be able to predicting how long a person participating in </a:t>
            </a:r>
            <a:r>
              <a:rPr lang="en-US" sz="3100" dirty="0" err="1"/>
              <a:t>Pathrise</a:t>
            </a:r>
            <a:r>
              <a:rPr lang="en-US" sz="3100" dirty="0"/>
              <a:t> program would find a job. This is classic </a:t>
            </a:r>
            <a:r>
              <a:rPr lang="en-US" sz="3100" b="1" u="sng" dirty="0"/>
              <a:t>regression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32915688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152401" y="302980"/>
            <a:ext cx="10439399" cy="1937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Process of preparing a </a:t>
            </a:r>
            <a:r>
              <a:rPr lang="en-US" sz="5500" b="1" spc="-60" dirty="0">
                <a:latin typeface="Fira Sans Medium"/>
              </a:rPr>
              <a:t>machine learning</a:t>
            </a:r>
            <a:r>
              <a:rPr kumimoji="0" lang="en-US" sz="5500" b="1" i="0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 model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C02EA9-C3CC-296E-B071-41687032CF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2093158"/>
              </p:ext>
            </p:extLst>
          </p:nvPr>
        </p:nvGraphicFramePr>
        <p:xfrm>
          <a:off x="440963" y="2249720"/>
          <a:ext cx="17542238" cy="773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0895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Graphic spid="4" grpId="0" uiExpand="1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0D7D7E-0281-8F78-D825-48CEF5907F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19" y="2426677"/>
            <a:ext cx="15243838" cy="7672496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440963" y="302980"/>
            <a:ext cx="10439399" cy="953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/>
              <a:t>Classification results</a:t>
            </a:r>
            <a:endParaRPr kumimoji="0" lang="en-US" sz="5500" b="1" i="0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2E64DF-9C87-5C5F-58C6-2AB0BF890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71164" cy="2019300"/>
          </a:xfrm>
        </p:spPr>
        <p:txBody>
          <a:bodyPr/>
          <a:lstStyle/>
          <a:p>
            <a:r>
              <a:rPr lang="en-US" dirty="0"/>
              <a:t>Comparing results of models' confusion matrix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8ECC6F-5B33-B42A-8256-850EDB27C21E}"/>
              </a:ext>
            </a:extLst>
          </p:cNvPr>
          <p:cNvSpPr/>
          <p:nvPr/>
        </p:nvSpPr>
        <p:spPr>
          <a:xfrm>
            <a:off x="6781800" y="6972300"/>
            <a:ext cx="609600" cy="60960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4F7327-7F28-F700-BE8D-5E9B33DEE293}"/>
              </a:ext>
            </a:extLst>
          </p:cNvPr>
          <p:cNvSpPr/>
          <p:nvPr/>
        </p:nvSpPr>
        <p:spPr>
          <a:xfrm>
            <a:off x="3657600" y="8496300"/>
            <a:ext cx="609600" cy="60960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86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7" grpId="0" build="p"/>
      <p:bldP spid="4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B3EA835-92D1-2772-0383-A24C1FA715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491902"/>
              </p:ext>
            </p:extLst>
          </p:nvPr>
        </p:nvGraphicFramePr>
        <p:xfrm>
          <a:off x="286390" y="2892628"/>
          <a:ext cx="10191688" cy="2163012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464037">
                  <a:extLst>
                    <a:ext uri="{9D8B030D-6E8A-4147-A177-3AD203B41FA5}">
                      <a16:colId xmlns:a16="http://schemas.microsoft.com/office/drawing/2014/main" val="3984442383"/>
                    </a:ext>
                  </a:extLst>
                </a:gridCol>
                <a:gridCol w="1591331">
                  <a:extLst>
                    <a:ext uri="{9D8B030D-6E8A-4147-A177-3AD203B41FA5}">
                      <a16:colId xmlns:a16="http://schemas.microsoft.com/office/drawing/2014/main" val="316870219"/>
                    </a:ext>
                  </a:extLst>
                </a:gridCol>
                <a:gridCol w="2563947">
                  <a:extLst>
                    <a:ext uri="{9D8B030D-6E8A-4147-A177-3AD203B41FA5}">
                      <a16:colId xmlns:a16="http://schemas.microsoft.com/office/drawing/2014/main" val="3551753992"/>
                    </a:ext>
                  </a:extLst>
                </a:gridCol>
                <a:gridCol w="2478483">
                  <a:extLst>
                    <a:ext uri="{9D8B030D-6E8A-4147-A177-3AD203B41FA5}">
                      <a16:colId xmlns:a16="http://schemas.microsoft.com/office/drawing/2014/main" val="3849580452"/>
                    </a:ext>
                  </a:extLst>
                </a:gridCol>
                <a:gridCol w="2093890">
                  <a:extLst>
                    <a:ext uri="{9D8B030D-6E8A-4147-A177-3AD203B41FA5}">
                      <a16:colId xmlns:a16="http://schemas.microsoft.com/office/drawing/2014/main" val="1436679800"/>
                    </a:ext>
                  </a:extLst>
                </a:gridCol>
              </a:tblGrid>
              <a:tr h="713684">
                <a:tc>
                  <a:txBody>
                    <a:bodyPr/>
                    <a:lstStyle/>
                    <a:p>
                      <a:pPr algn="ctr" fontAlgn="ctr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Logistic Regression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Support Vector Machine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Decision Tree Classifier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K Nearest Neighbor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239631"/>
                  </a:ext>
                </a:extLst>
              </a:tr>
              <a:tr h="3623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precision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0.55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0.59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0.71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0.57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6198396"/>
                  </a:ext>
                </a:extLst>
              </a:tr>
              <a:tr h="3623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recall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0.58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0.84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0.95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0.47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6976996"/>
                  </a:ext>
                </a:extLst>
              </a:tr>
              <a:tr h="3623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f1-score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0.57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0.81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0.51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4736795"/>
                  </a:ext>
                </a:extLst>
              </a:tr>
              <a:tr h="3623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accuracy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0.62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0.69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0.81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4009322"/>
                  </a:ext>
                </a:extLst>
              </a:tr>
            </a:tbl>
          </a:graphicData>
        </a:graphic>
      </p:graphicFrame>
      <p:sp>
        <p:nvSpPr>
          <p:cNvPr id="57" name="TextBox 57"/>
          <p:cNvSpPr txBox="1"/>
          <p:nvPr/>
        </p:nvSpPr>
        <p:spPr>
          <a:xfrm>
            <a:off x="440963" y="302980"/>
            <a:ext cx="10439399" cy="953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/>
              <a:t>Classification results</a:t>
            </a:r>
            <a:endParaRPr kumimoji="0" lang="en-US" sz="5500" b="1" i="0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2E64DF-9C87-5C5F-58C6-2AB0BF890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252" y="1817655"/>
            <a:ext cx="8950748" cy="74392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Comparison of  different metrics for each model in “placed=1” 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FFC33-F72B-185D-B98F-BD54019E5E6B}"/>
              </a:ext>
            </a:extLst>
          </p:cNvPr>
          <p:cNvSpPr txBox="1"/>
          <p:nvPr/>
        </p:nvSpPr>
        <p:spPr>
          <a:xfrm>
            <a:off x="440963" y="6210300"/>
            <a:ext cx="79410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As it can be seen </a:t>
            </a:r>
            <a:r>
              <a:rPr lang="en-US" sz="2500" b="1" u="sng" dirty="0"/>
              <a:t>decision tree</a:t>
            </a:r>
            <a:r>
              <a:rPr lang="en-US" sz="2500" dirty="0"/>
              <a:t>  shows  the least error and the best accuracy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9F107D3-6C19-6A01-1676-86E7AB734EBE}"/>
              </a:ext>
            </a:extLst>
          </p:cNvPr>
          <p:cNvSpPr/>
          <p:nvPr/>
        </p:nvSpPr>
        <p:spPr>
          <a:xfrm rot="10800000">
            <a:off x="6781800" y="5153752"/>
            <a:ext cx="490756" cy="973281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A8137-0F28-04C6-C65F-A745333B4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078" y="2425588"/>
            <a:ext cx="7692219" cy="744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0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7" grpId="0" build="p"/>
      <p:bldP spid="9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440963" y="302980"/>
            <a:ext cx="10439399" cy="953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/>
              <a:t>Classification results</a:t>
            </a:r>
            <a:endParaRPr kumimoji="0" lang="en-US" sz="5500" b="1" i="0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2E64DF-9C87-5C5F-58C6-2AB0BF890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2" y="2499327"/>
            <a:ext cx="8950748" cy="743929"/>
          </a:xfrm>
        </p:spPr>
        <p:txBody>
          <a:bodyPr>
            <a:normAutofit fontScale="77500" lnSpcReduction="20000"/>
          </a:bodyPr>
          <a:lstStyle/>
          <a:p>
            <a:r>
              <a:rPr lang="en-US" sz="4100" dirty="0"/>
              <a:t>Comparison of</a:t>
            </a:r>
            <a:r>
              <a:rPr lang="en-US" dirty="0"/>
              <a:t> ROC curve for each model in “placed=1” 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FFC33-F72B-185D-B98F-BD54019E5E6B}"/>
              </a:ext>
            </a:extLst>
          </p:cNvPr>
          <p:cNvSpPr txBox="1"/>
          <p:nvPr/>
        </p:nvSpPr>
        <p:spPr>
          <a:xfrm>
            <a:off x="214034" y="3707974"/>
            <a:ext cx="748790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area under curve  (AUC) for decision tree model is more than others and it shows better performance to predict and answer our question.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9F107D3-6C19-6A01-1676-86E7AB734EBE}"/>
              </a:ext>
            </a:extLst>
          </p:cNvPr>
          <p:cNvSpPr/>
          <p:nvPr/>
        </p:nvSpPr>
        <p:spPr>
          <a:xfrm rot="16200000">
            <a:off x="8022324" y="3400044"/>
            <a:ext cx="490756" cy="1447799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6EF1F-7504-EC1F-FD9D-21D5A583E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479" y="2238750"/>
            <a:ext cx="9019830" cy="740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7" grpId="0" build="p"/>
      <p:bldP spid="9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9"/>
          <p:cNvSpPr txBox="1"/>
          <p:nvPr/>
        </p:nvSpPr>
        <p:spPr>
          <a:xfrm>
            <a:off x="1295400" y="1058158"/>
            <a:ext cx="1033161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Regression results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EEAD95-833D-CFBF-C33A-EAB47052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20" y="1744325"/>
            <a:ext cx="10855035" cy="914400"/>
          </a:xfrm>
        </p:spPr>
        <p:txBody>
          <a:bodyPr>
            <a:normAutofit/>
          </a:bodyPr>
          <a:lstStyle/>
          <a:p>
            <a:r>
              <a:rPr lang="en-US" dirty="0"/>
              <a:t>Comparison of residual distributions for different models</a:t>
            </a:r>
          </a:p>
        </p:txBody>
      </p:sp>
      <p:sp>
        <p:nvSpPr>
          <p:cNvPr id="10" name="Freeform 60">
            <a:extLst>
              <a:ext uri="{FF2B5EF4-FFF2-40B4-BE49-F238E27FC236}">
                <a16:creationId xmlns:a16="http://schemas.microsoft.com/office/drawing/2014/main" id="{9E509FD2-3BA1-C045-2C3C-CB86B6A1A5AD}"/>
              </a:ext>
            </a:extLst>
          </p:cNvPr>
          <p:cNvSpPr/>
          <p:nvPr/>
        </p:nvSpPr>
        <p:spPr>
          <a:xfrm>
            <a:off x="346364" y="1018197"/>
            <a:ext cx="678758" cy="586200"/>
          </a:xfrm>
          <a:custGeom>
            <a:avLst/>
            <a:gdLst/>
            <a:ahLst/>
            <a:cxnLst/>
            <a:rect l="l" t="t" r="r" b="b"/>
            <a:pathLst>
              <a:path w="905010" h="781600">
                <a:moveTo>
                  <a:pt x="0" y="0"/>
                </a:moveTo>
                <a:lnTo>
                  <a:pt x="905010" y="0"/>
                </a:lnTo>
                <a:lnTo>
                  <a:pt x="905010" y="781600"/>
                </a:lnTo>
                <a:lnTo>
                  <a:pt x="0" y="78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40D4B-3900-DEDC-4DE3-BEEFE3F71E5E}"/>
              </a:ext>
            </a:extLst>
          </p:cNvPr>
          <p:cNvSpPr txBox="1"/>
          <p:nvPr/>
        </p:nvSpPr>
        <p:spPr>
          <a:xfrm>
            <a:off x="489878" y="5776674"/>
            <a:ext cx="51967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u="sng" dirty="0"/>
              <a:t>Support vector regression </a:t>
            </a:r>
            <a:r>
              <a:rPr lang="en-US" sz="2500" dirty="0"/>
              <a:t>model shows a bit better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533CA-82F4-512F-3A72-4783F66F23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902" y="5895399"/>
            <a:ext cx="5282195" cy="4322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897137-48EA-35C6-F833-5FB07B7246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083" y="5780138"/>
            <a:ext cx="5282195" cy="43220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FD3040-A085-48F1-49CE-0D45022F2E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478" y="1276166"/>
            <a:ext cx="5282195" cy="4322073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E770082-DC09-0902-4F64-9C2683856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260989"/>
              </p:ext>
            </p:extLst>
          </p:nvPr>
        </p:nvGraphicFramePr>
        <p:xfrm>
          <a:off x="592559" y="2595032"/>
          <a:ext cx="11192538" cy="2936172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374021">
                  <a:extLst>
                    <a:ext uri="{9D8B030D-6E8A-4147-A177-3AD203B41FA5}">
                      <a16:colId xmlns:a16="http://schemas.microsoft.com/office/drawing/2014/main" val="558357225"/>
                    </a:ext>
                  </a:extLst>
                </a:gridCol>
                <a:gridCol w="2519036">
                  <a:extLst>
                    <a:ext uri="{9D8B030D-6E8A-4147-A177-3AD203B41FA5}">
                      <a16:colId xmlns:a16="http://schemas.microsoft.com/office/drawing/2014/main" val="1056717821"/>
                    </a:ext>
                  </a:extLst>
                </a:gridCol>
                <a:gridCol w="3549552">
                  <a:extLst>
                    <a:ext uri="{9D8B030D-6E8A-4147-A177-3AD203B41FA5}">
                      <a16:colId xmlns:a16="http://schemas.microsoft.com/office/drawing/2014/main" val="1850977843"/>
                    </a:ext>
                  </a:extLst>
                </a:gridCol>
                <a:gridCol w="3749929">
                  <a:extLst>
                    <a:ext uri="{9D8B030D-6E8A-4147-A177-3AD203B41FA5}">
                      <a16:colId xmlns:a16="http://schemas.microsoft.com/office/drawing/2014/main" val="494508876"/>
                    </a:ext>
                  </a:extLst>
                </a:gridCol>
              </a:tblGrid>
              <a:tr h="734043">
                <a:tc>
                  <a:txBody>
                    <a:bodyPr/>
                    <a:lstStyle/>
                    <a:p>
                      <a:pPr algn="ctr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u="none" strike="noStrike">
                          <a:effectLst/>
                        </a:rPr>
                        <a:t>Linear Regression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u="none" strike="noStrike">
                          <a:effectLst/>
                        </a:rPr>
                        <a:t>Decision Tree Regression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u="none" strike="noStrike">
                          <a:effectLst/>
                        </a:rPr>
                        <a:t>Support Vector Regression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1325698"/>
                  </a:ext>
                </a:extLst>
              </a:tr>
              <a:tr h="7340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u="none" strike="noStrike">
                          <a:effectLst/>
                        </a:rPr>
                        <a:t>MAE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88.1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85.5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83.8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2173005"/>
                  </a:ext>
                </a:extLst>
              </a:tr>
              <a:tr h="7340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u="none" strike="noStrike">
                          <a:effectLst/>
                        </a:rPr>
                        <a:t>MSE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11,296.5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 dirty="0">
                          <a:effectLst/>
                        </a:rPr>
                        <a:t>10,846.8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10,949.2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0173813"/>
                  </a:ext>
                </a:extLst>
              </a:tr>
              <a:tr h="7340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u="none" strike="noStrike">
                          <a:effectLst/>
                        </a:rPr>
                        <a:t>RMSE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106.3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104.1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 dirty="0">
                          <a:effectLst/>
                        </a:rPr>
                        <a:t>104.6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4687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34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" grpId="0" build="p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51770" y="4201140"/>
            <a:ext cx="7027514" cy="6085860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859850" y="563974"/>
            <a:ext cx="4961246" cy="42964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45997" y="2120110"/>
            <a:ext cx="7611546" cy="6591255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3794" r="-159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4121" y="2483324"/>
            <a:ext cx="9521479" cy="4567366"/>
            <a:chOff x="-46105" y="-861883"/>
            <a:chExt cx="11820972" cy="4048597"/>
          </a:xfrm>
        </p:grpSpPr>
        <p:sp>
          <p:nvSpPr>
            <p:cNvPr id="9" name="TextBox 9"/>
            <p:cNvSpPr txBox="1"/>
            <p:nvPr/>
          </p:nvSpPr>
          <p:spPr>
            <a:xfrm>
              <a:off x="-46105" y="-861883"/>
              <a:ext cx="11820972" cy="34371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-84" dirty="0">
                  <a:solidFill>
                    <a:srgbClr val="000000"/>
                  </a:solidFill>
                  <a:latin typeface="Fira Sans Medium"/>
                </a:rPr>
                <a:t>Introduction to</a:t>
              </a:r>
            </a:p>
            <a:p>
              <a:pPr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-84" dirty="0" err="1">
                  <a:solidFill>
                    <a:srgbClr val="000000"/>
                  </a:solidFill>
                  <a:latin typeface="Fira Sans Medium"/>
                </a:rPr>
                <a:t>Pathrise</a:t>
              </a:r>
              <a:r>
                <a:rPr lang="en-US" sz="8499" spc="-84" dirty="0">
                  <a:solidFill>
                    <a:srgbClr val="000000"/>
                  </a:solidFill>
                  <a:latin typeface="Fira Sans Medium"/>
                </a:rPr>
                <a:t> company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362" y="1836261"/>
              <a:ext cx="10617200" cy="13504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3300" b="0" i="0" cap="all" dirty="0">
                  <a:effectLst/>
                  <a:latin typeface="Lato" panose="020F0502020204030204" pitchFamily="34" charset="0"/>
                </a:rPr>
                <a:t>MANIFESTO: </a:t>
              </a:r>
              <a:r>
                <a:rPr lang="en-US" sz="3300" b="0" i="0" dirty="0">
                  <a:effectLst/>
                  <a:latin typeface="Abadi" panose="020B0604020104020204" pitchFamily="34" charset="0"/>
                </a:rPr>
                <a:t>We seek to uplift job seekers in their careers and help them fulfill their hopes, ambitions and livelihoods.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1028700"/>
            <a:ext cx="4212844" cy="586200"/>
            <a:chOff x="0" y="0"/>
            <a:chExt cx="5617125" cy="781600"/>
          </a:xfrm>
        </p:grpSpPr>
        <p:sp>
          <p:nvSpPr>
            <p:cNvPr id="13" name="TextBox 13"/>
            <p:cNvSpPr txBox="1"/>
            <p:nvPr/>
          </p:nvSpPr>
          <p:spPr>
            <a:xfrm>
              <a:off x="1293956" y="104415"/>
              <a:ext cx="4323169" cy="544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 err="1">
                  <a:solidFill>
                    <a:srgbClr val="000000"/>
                  </a:solidFill>
                  <a:latin typeface="Fira Sans Medium"/>
                </a:rPr>
                <a:t>Pathrise</a:t>
              </a:r>
              <a:r>
                <a:rPr lang="en-US" sz="2400" dirty="0">
                  <a:solidFill>
                    <a:srgbClr val="000000"/>
                  </a:solidFill>
                  <a:latin typeface="Fira Sans Medium"/>
                </a:rPr>
                <a:t> Project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905010" cy="781600"/>
            </a:xfrm>
            <a:custGeom>
              <a:avLst/>
              <a:gdLst/>
              <a:ahLst/>
              <a:cxnLst/>
              <a:rect l="l" t="t" r="r" b="b"/>
              <a:pathLst>
                <a:path w="905010" h="78160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44FCEE-BCAF-F868-C81E-708656BEF9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0" y="3029719"/>
            <a:ext cx="17745597" cy="6787934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27709" y="305512"/>
            <a:ext cx="10439399" cy="920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spc="-60" dirty="0">
                <a:latin typeface="Fira Sans Medium"/>
              </a:rPr>
              <a:t>Some proposals for future Research</a:t>
            </a:r>
            <a:endParaRPr kumimoji="0" lang="en-US" sz="50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440963" y="2150264"/>
            <a:ext cx="15180037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/>
              <a:t>Examining the number of different groups of people over time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340E686-A879-9FF4-FE32-7C1FB1F8DAE2}"/>
              </a:ext>
            </a:extLst>
          </p:cNvPr>
          <p:cNvSpPr/>
          <p:nvPr/>
        </p:nvSpPr>
        <p:spPr>
          <a:xfrm>
            <a:off x="4724400" y="3187757"/>
            <a:ext cx="928396" cy="47126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3E206F-16DF-F62D-927A-C66FDC674A51}"/>
              </a:ext>
            </a:extLst>
          </p:cNvPr>
          <p:cNvSpPr txBox="1"/>
          <p:nvPr/>
        </p:nvSpPr>
        <p:spPr>
          <a:xfrm>
            <a:off x="1295400" y="3187757"/>
            <a:ext cx="3502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greatest number of participant</a:t>
            </a:r>
          </a:p>
          <a:p>
            <a:r>
              <a:rPr lang="en-US" dirty="0"/>
              <a:t>What happened?</a:t>
            </a: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89FD6A2F-2C6A-1091-4AD7-CDE08FDD2E3A}"/>
              </a:ext>
            </a:extLst>
          </p:cNvPr>
          <p:cNvSpPr/>
          <p:nvPr/>
        </p:nvSpPr>
        <p:spPr>
          <a:xfrm>
            <a:off x="11267213" y="5084832"/>
            <a:ext cx="403859" cy="2455719"/>
          </a:xfrm>
          <a:prstGeom prst="up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793D06-594D-1CF1-1737-36CC4794482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163721" y="5074515"/>
            <a:ext cx="1305422" cy="10317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D861B4-B445-EF4E-D50A-134C7B7AB4E4}"/>
              </a:ext>
            </a:extLst>
          </p:cNvPr>
          <p:cNvCxnSpPr>
            <a:cxnSpLocks/>
            <a:endCxn id="14" idx="4"/>
          </p:cNvCxnSpPr>
          <p:nvPr/>
        </p:nvCxnSpPr>
        <p:spPr>
          <a:xfrm>
            <a:off x="10173513" y="7540551"/>
            <a:ext cx="1295630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75425-1353-D752-B24E-2A1D2C2B7400}"/>
              </a:ext>
            </a:extLst>
          </p:cNvPr>
          <p:cNvSpPr txBox="1"/>
          <p:nvPr/>
        </p:nvSpPr>
        <p:spPr>
          <a:xfrm>
            <a:off x="11834949" y="5563904"/>
            <a:ext cx="1652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Failure analyze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9759ABA-3568-F640-BDAF-FAED59B107C1}"/>
              </a:ext>
            </a:extLst>
          </p:cNvPr>
          <p:cNvSpPr/>
          <p:nvPr/>
        </p:nvSpPr>
        <p:spPr>
          <a:xfrm rot="5400000">
            <a:off x="11155650" y="7465724"/>
            <a:ext cx="403859" cy="95473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77C8B5-59D9-232A-21A1-C19D25891DA4}"/>
              </a:ext>
            </a:extLst>
          </p:cNvPr>
          <p:cNvSpPr txBox="1"/>
          <p:nvPr/>
        </p:nvSpPr>
        <p:spPr>
          <a:xfrm>
            <a:off x="11982450" y="7605866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sharp decrease in the number of participants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E3BDDAC8-9040-F510-78D4-2FD7AD7D794A}"/>
              </a:ext>
            </a:extLst>
          </p:cNvPr>
          <p:cNvSpPr/>
          <p:nvPr/>
        </p:nvSpPr>
        <p:spPr>
          <a:xfrm>
            <a:off x="15102841" y="7387913"/>
            <a:ext cx="403859" cy="86788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35AD6F-F2C9-12B8-41C6-AA0CEE0C9F39}"/>
              </a:ext>
            </a:extLst>
          </p:cNvPr>
          <p:cNvSpPr txBox="1"/>
          <p:nvPr/>
        </p:nvSpPr>
        <p:spPr>
          <a:xfrm>
            <a:off x="14236700" y="6761722"/>
            <a:ext cx="210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downward trend with a low slope</a:t>
            </a:r>
          </a:p>
        </p:txBody>
      </p:sp>
    </p:spTree>
    <p:extLst>
      <p:ext uri="{BB962C8B-B14F-4D97-AF65-F5344CB8AC3E}">
        <p14:creationId xmlns:p14="http://schemas.microsoft.com/office/powerpoint/2010/main" val="3807903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" grpId="0"/>
      <p:bldP spid="12" grpId="0" animBg="1"/>
      <p:bldP spid="13" grpId="0"/>
      <p:bldP spid="14" grpId="0" animBg="1"/>
      <p:bldP spid="25" grpId="0"/>
      <p:bldP spid="28" grpId="0" animBg="1"/>
      <p:bldP spid="29" grpId="0"/>
      <p:bldP spid="30" grpId="0" animBg="1"/>
      <p:bldP spid="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1" y="3236453"/>
            <a:ext cx="14303220" cy="3965338"/>
            <a:chOff x="0" y="0"/>
            <a:chExt cx="15392400" cy="528711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5392400" cy="48525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399"/>
                </a:lnSpc>
              </a:pPr>
              <a:r>
                <a:rPr lang="en-US" sz="11999" dirty="0">
                  <a:solidFill>
                    <a:srgbClr val="000000"/>
                  </a:solidFill>
                  <a:latin typeface="Fira Sans Bold"/>
                </a:rPr>
                <a:t>Thanks For watching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4695" y="2773009"/>
              <a:ext cx="13603473" cy="2514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Fira Sans Light"/>
                </a:rPr>
                <a:t>For more information please see my GitHub</a:t>
              </a:r>
            </a:p>
            <a:p>
              <a:pPr>
                <a:lnSpc>
                  <a:spcPts val="503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Fira Sans Light"/>
                  <a:hlinkClick r:id="rId2"/>
                </a:rPr>
                <a:t>https://github.com/Rezassp/Pathrise</a:t>
              </a:r>
              <a:endParaRPr lang="en-US" sz="3599" dirty="0">
                <a:solidFill>
                  <a:srgbClr val="000000"/>
                </a:solidFill>
                <a:latin typeface="Fira Sans Light"/>
              </a:endParaRPr>
            </a:p>
            <a:p>
              <a:pPr>
                <a:lnSpc>
                  <a:spcPts val="5039"/>
                </a:lnSpc>
              </a:pPr>
              <a:endParaRPr lang="en-US" sz="3599" dirty="0">
                <a:solidFill>
                  <a:srgbClr val="000000"/>
                </a:solidFill>
                <a:latin typeface="Fira Sans Light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28902" y="2317173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122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99" y="632074"/>
            <a:ext cx="14766361" cy="6105693"/>
            <a:chOff x="-1" y="-528833"/>
            <a:chExt cx="19688481" cy="6129902"/>
          </a:xfrm>
        </p:grpSpPr>
        <p:sp>
          <p:nvSpPr>
            <p:cNvPr id="3" name="TextBox 3"/>
            <p:cNvSpPr txBox="1"/>
            <p:nvPr/>
          </p:nvSpPr>
          <p:spPr>
            <a:xfrm>
              <a:off x="-1" y="1423817"/>
              <a:ext cx="18846798" cy="41772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en-US" sz="2800" dirty="0" err="1">
                  <a:solidFill>
                    <a:srgbClr val="F4F4F4"/>
                  </a:solidFill>
                  <a:latin typeface="Fira Sans Medium"/>
                </a:rPr>
                <a:t>Pathrise's</a:t>
              </a:r>
              <a:r>
                <a:rPr lang="en-US" sz="2800" dirty="0">
                  <a:solidFill>
                    <a:srgbClr val="F4F4F4"/>
                  </a:solidFill>
                  <a:latin typeface="Fira Sans Medium"/>
                </a:rPr>
                <a:t> company as a recruitment agency holds a program which helps job seekers find a job. Actually this project is a combination of a </a:t>
              </a:r>
              <a:r>
                <a:rPr lang="en-US" sz="2800" u="sng" dirty="0">
                  <a:solidFill>
                    <a:srgbClr val="F4F4F4"/>
                  </a:solidFill>
                  <a:latin typeface="Fira Sans Medium"/>
                </a:rPr>
                <a:t>classic classification</a:t>
              </a:r>
              <a:r>
                <a:rPr lang="en-US" sz="2800" dirty="0">
                  <a:solidFill>
                    <a:srgbClr val="F4F4F4"/>
                  </a:solidFill>
                  <a:latin typeface="Fira Sans Medium"/>
                </a:rPr>
                <a:t> problem and </a:t>
              </a:r>
              <a:r>
                <a:rPr lang="en-US" sz="2800" u="sng" dirty="0">
                  <a:solidFill>
                    <a:srgbClr val="F4F4F4"/>
                  </a:solidFill>
                  <a:latin typeface="Fira Sans Medium"/>
                </a:rPr>
                <a:t>regression</a:t>
              </a:r>
              <a:r>
                <a:rPr lang="en-US" sz="2800" dirty="0">
                  <a:solidFill>
                    <a:srgbClr val="F4F4F4"/>
                  </a:solidFill>
                  <a:latin typeface="Fira Sans Medium"/>
                </a:rPr>
                <a:t> According to data of people getting involved in </a:t>
              </a:r>
              <a:r>
                <a:rPr lang="en-US" sz="2800" dirty="0" err="1">
                  <a:solidFill>
                    <a:srgbClr val="F4F4F4"/>
                  </a:solidFill>
                  <a:latin typeface="Fira Sans Medium"/>
                </a:rPr>
                <a:t>Pathrise's</a:t>
              </a:r>
              <a:r>
                <a:rPr lang="en-US" sz="2800" dirty="0">
                  <a:solidFill>
                    <a:srgbClr val="F4F4F4"/>
                  </a:solidFill>
                  <a:latin typeface="Fira Sans Medium"/>
                </a:rPr>
                <a:t> program in the past, the project has two main Objectives. </a:t>
              </a:r>
            </a:p>
            <a:p>
              <a:pPr algn="just">
                <a:spcBef>
                  <a:spcPct val="0"/>
                </a:spcBef>
              </a:pPr>
              <a:endParaRPr lang="en-US" sz="2800" dirty="0">
                <a:solidFill>
                  <a:srgbClr val="F4F4F4"/>
                </a:solidFill>
                <a:latin typeface="Fira Sans Medium"/>
              </a:endParaRPr>
            </a:p>
            <a:p>
              <a:pPr marL="971550" lvl="1" indent="-514350" algn="just">
                <a:lnSpc>
                  <a:spcPct val="150000"/>
                </a:lnSpc>
                <a:spcBef>
                  <a:spcPct val="0"/>
                </a:spcBef>
                <a:buFont typeface="+mj-lt"/>
                <a:buAutoNum type="arabicPeriod"/>
              </a:pPr>
              <a:r>
                <a:rPr lang="en-US" sz="3000" b="1" dirty="0">
                  <a:solidFill>
                    <a:srgbClr val="F4F4F4"/>
                  </a:solidFill>
                  <a:latin typeface="Fira Sans Medium"/>
                </a:rPr>
                <a:t>Preparing a model to predict whether people would find a job or not ?</a:t>
              </a:r>
            </a:p>
            <a:p>
              <a:pPr marL="971550" lvl="1" indent="-514350" algn="just">
                <a:lnSpc>
                  <a:spcPct val="150000"/>
                </a:lnSpc>
                <a:spcBef>
                  <a:spcPct val="0"/>
                </a:spcBef>
                <a:buFont typeface="+mj-lt"/>
                <a:buAutoNum type="arabicPeriod"/>
              </a:pPr>
              <a:r>
                <a:rPr lang="en-US" sz="3000" b="1" dirty="0">
                  <a:solidFill>
                    <a:srgbClr val="F4F4F4"/>
                  </a:solidFill>
                  <a:latin typeface="Fira Sans Medium"/>
                </a:rPr>
                <a:t>Preparing a model to predict how long does it take to find a job?</a:t>
              </a: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4F4F4"/>
                  </a:solidFill>
                  <a:latin typeface="Fira Sans Medium"/>
                </a:rPr>
                <a:t> </a:t>
              </a:r>
              <a:endParaRPr lang="en-US" sz="2800" u="sng" dirty="0">
                <a:solidFill>
                  <a:srgbClr val="F4F4F4"/>
                </a:solidFill>
                <a:latin typeface="Fira Sans Medium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" y="-528833"/>
              <a:ext cx="19688481" cy="2154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0500" dirty="0" err="1">
                  <a:solidFill>
                    <a:srgbClr val="A4E473"/>
                  </a:solidFill>
                  <a:latin typeface="Fira Sans Medium"/>
                </a:rPr>
                <a:t>Pathrise</a:t>
              </a:r>
              <a:r>
                <a:rPr lang="en-US" sz="10500" dirty="0">
                  <a:solidFill>
                    <a:srgbClr val="A4E473"/>
                  </a:solidFill>
                  <a:latin typeface="Fira Sans Medium"/>
                </a:rPr>
                <a:t> Project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1665" y="7004492"/>
            <a:ext cx="3034530" cy="2627917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053492" y="8956750"/>
            <a:ext cx="2141618" cy="1854652"/>
            <a:chOff x="0" y="0"/>
            <a:chExt cx="3619627" cy="31346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l="l" t="t" r="r" b="b"/>
              <a:pathLst>
                <a:path w="11048529" h="5372100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611724" y="-865713"/>
            <a:ext cx="2695438" cy="2334501"/>
            <a:chOff x="0" y="0"/>
            <a:chExt cx="6202680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962025"/>
            <a:ext cx="7583024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Methodology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7200" y="2577037"/>
            <a:ext cx="17602200" cy="6873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400"/>
              </a:spcBef>
            </a:pPr>
            <a:r>
              <a:rPr lang="en-US" sz="5000" dirty="0">
                <a:solidFill>
                  <a:schemeClr val="bg1"/>
                </a:solidFill>
                <a:latin typeface="Abadi"/>
              </a:rPr>
              <a:t>Executive Summary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badi"/>
              </a:rPr>
              <a:t>Data collection methodology: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Data is provided by </a:t>
            </a:r>
            <a:r>
              <a:rPr lang="en-US" sz="2000" dirty="0" err="1">
                <a:solidFill>
                  <a:schemeClr val="bg1"/>
                </a:solidFill>
                <a:latin typeface="Abadi"/>
              </a:rPr>
              <a:t>Pathrise</a:t>
            </a:r>
            <a:r>
              <a:rPr lang="en-US" sz="2000" dirty="0">
                <a:solidFill>
                  <a:schemeClr val="bg1"/>
                </a:solidFill>
                <a:latin typeface="Abadi"/>
              </a:rPr>
              <a:t> company in excel format.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badi"/>
              </a:rPr>
              <a:t>Perform data wrangling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Converting categorical data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Dealing with missing values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Working with outliers 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badi"/>
              </a:rPr>
              <a:t>Perform exploratory data analysis (EDA) using visualization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badi"/>
              </a:rPr>
              <a:t>Perform predictive analysis using classification and regression models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Four models are trained and examined by grid search method with different hyper-parameters and eventually the best model with the lowest error is selected to predict whether or not someone would find a job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Three regression models are trained and finally the best model with the lowest error is selected to predict how long how long a person would find a job</a:t>
            </a: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035583"/>
            <a:ext cx="8305800" cy="1235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7500" spc="-84" dirty="0">
                <a:solidFill>
                  <a:srgbClr val="000000"/>
                </a:solidFill>
                <a:latin typeface="Fira Sans Medium"/>
              </a:rPr>
              <a:t>Data Collection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949626" y="4858916"/>
            <a:ext cx="10114476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Fira Sans Medium"/>
              </a:rPr>
              <a:t>Tabular data is provided by </a:t>
            </a:r>
            <a:r>
              <a:rPr lang="en-US" sz="3600" dirty="0" err="1">
                <a:solidFill>
                  <a:srgbClr val="000000"/>
                </a:solidFill>
                <a:latin typeface="Fira Sans Medium"/>
              </a:rPr>
              <a:t>Pathrise</a:t>
            </a:r>
            <a:r>
              <a:rPr lang="en-US" sz="3600" dirty="0">
                <a:solidFill>
                  <a:srgbClr val="000000"/>
                </a:solidFill>
                <a:latin typeface="Fira Sans Medium"/>
              </a:rPr>
              <a:t> company in excel format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D00AA43-CFCB-EF57-003D-0146FF4F5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927839"/>
              </p:ext>
            </p:extLst>
          </p:nvPr>
        </p:nvGraphicFramePr>
        <p:xfrm>
          <a:off x="7949625" y="6266648"/>
          <a:ext cx="9309307" cy="3601254"/>
        </p:xfrm>
        <a:graphic>
          <a:graphicData uri="http://schemas.openxmlformats.org/drawingml/2006/table">
            <a:tbl>
              <a:tblPr/>
              <a:tblGrid>
                <a:gridCol w="6770405">
                  <a:extLst>
                    <a:ext uri="{9D8B030D-6E8A-4147-A177-3AD203B41FA5}">
                      <a16:colId xmlns:a16="http://schemas.microsoft.com/office/drawing/2014/main" val="3288360148"/>
                    </a:ext>
                  </a:extLst>
                </a:gridCol>
                <a:gridCol w="2538902">
                  <a:extLst>
                    <a:ext uri="{9D8B030D-6E8A-4147-A177-3AD203B41FA5}">
                      <a16:colId xmlns:a16="http://schemas.microsoft.com/office/drawing/2014/main" val="1984679853"/>
                    </a:ext>
                  </a:extLst>
                </a:gridCol>
              </a:tblGrid>
              <a:tr h="89748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0" dirty="0">
                          <a:solidFill>
                            <a:schemeClr val="tx1"/>
                          </a:solidFill>
                          <a:effectLst/>
                        </a:rPr>
                        <a:t>Items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0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739994"/>
                  </a:ext>
                </a:extLst>
              </a:tr>
              <a:tr h="549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Number of column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499598"/>
                  </a:ext>
                </a:extLst>
              </a:tr>
              <a:tr h="538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Number of rows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>
                          <a:solidFill>
                            <a:schemeClr val="tx1"/>
                          </a:solidFill>
                          <a:effectLst/>
                        </a:rPr>
                        <a:t>2544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098351"/>
                  </a:ext>
                </a:extLst>
              </a:tr>
              <a:tr h="538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percentage of Numerical columns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>
                          <a:solidFill>
                            <a:schemeClr val="tx1"/>
                          </a:solidFill>
                          <a:effectLst/>
                        </a:rPr>
                        <a:t>31.25%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221450"/>
                  </a:ext>
                </a:extLst>
              </a:tr>
              <a:tr h="538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percentage of Categorical columns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68.75%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6822464"/>
                  </a:ext>
                </a:extLst>
              </a:tr>
              <a:tr h="538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Average percentage of missing values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5.46%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836192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3DA4B53C-31D2-735A-FCF3-C3A1B0062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04" r="3249" b="8134"/>
          <a:stretch/>
        </p:blipFill>
        <p:spPr>
          <a:xfrm>
            <a:off x="7949626" y="264112"/>
            <a:ext cx="9629775" cy="4289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57011"/>
            <a:ext cx="8305800" cy="3544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500" dirty="0">
                <a:latin typeface="Fira Sans Medium" panose="020B0603050000020004" pitchFamily="34" charset="0"/>
              </a:rPr>
              <a:t>Data Wrangling</a:t>
            </a:r>
          </a:p>
          <a:p>
            <a:pPr algn="ctr"/>
            <a:r>
              <a:rPr lang="en-US" sz="7500" dirty="0">
                <a:latin typeface="Fira Sans Medium" panose="020B0603050000020004" pitchFamily="34" charset="0"/>
              </a:rPr>
              <a:t>And </a:t>
            </a:r>
          </a:p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7500" spc="-84" dirty="0">
                <a:solidFill>
                  <a:srgbClr val="000000"/>
                </a:solidFill>
                <a:latin typeface="Fira Sans Medium" panose="020B0603050000020004" pitchFamily="34" charset="0"/>
              </a:rPr>
              <a:t>Main Challenges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91600" y="1548794"/>
            <a:ext cx="9076856" cy="1462717"/>
            <a:chOff x="-5293" y="-9525"/>
            <a:chExt cx="11035162" cy="195028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11029869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Fira Sans Medium"/>
                </a:rPr>
                <a:t>Taking an appropriate approach to deal with Categorical data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5293" y="1491072"/>
              <a:ext cx="11029869" cy="44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Fira Sans Light"/>
                </a:rPr>
                <a:t>More than </a:t>
              </a:r>
              <a:r>
                <a:rPr lang="en-US" sz="2000" b="1" u="sng" dirty="0">
                  <a:solidFill>
                    <a:srgbClr val="000000"/>
                  </a:solidFill>
                  <a:latin typeface="Fira Sans Light"/>
                </a:rPr>
                <a:t>68%</a:t>
              </a:r>
              <a:r>
                <a:rPr lang="en-US" sz="2000" dirty="0">
                  <a:solidFill>
                    <a:srgbClr val="000000"/>
                  </a:solidFill>
                  <a:latin typeface="Fira Sans Light"/>
                </a:rPr>
                <a:t> of data is categorical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974183" y="3958076"/>
            <a:ext cx="9089919" cy="1587440"/>
            <a:chOff x="-26481" y="-9525"/>
            <a:chExt cx="11056350" cy="211658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11029869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Fira Sans Medium"/>
                </a:rPr>
                <a:t>Choosing suitable methods to solve the missing values issues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26481" y="1657369"/>
              <a:ext cx="11029869" cy="44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Fira Sans Light"/>
                </a:rPr>
                <a:t>Some columns includes more than </a:t>
              </a:r>
              <a:r>
                <a:rPr lang="en-US" sz="2000" b="1" u="sng" dirty="0">
                  <a:solidFill>
                    <a:srgbClr val="000000"/>
                  </a:solidFill>
                  <a:latin typeface="Fira Sans Light"/>
                </a:rPr>
                <a:t>24% </a:t>
              </a:r>
              <a:r>
                <a:rPr lang="en-US" sz="2000" dirty="0">
                  <a:solidFill>
                    <a:srgbClr val="000000"/>
                  </a:solidFill>
                  <a:latin typeface="Fira Sans Light"/>
                </a:rPr>
                <a:t>missing values.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8995954" y="3326123"/>
            <a:ext cx="827240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8995954" y="5735405"/>
            <a:ext cx="827240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3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141686" y="190500"/>
            <a:ext cx="12238331" cy="937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dirty="0">
                <a:latin typeface="Abadi"/>
              </a:rPr>
              <a:t>Data preparation approach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65628274-D159-B99C-C139-43992A9ED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281046"/>
              </p:ext>
            </p:extLst>
          </p:nvPr>
        </p:nvGraphicFramePr>
        <p:xfrm>
          <a:off x="141686" y="2626302"/>
          <a:ext cx="17689114" cy="6480459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1472242084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114001376"/>
                    </a:ext>
                  </a:extLst>
                </a:gridCol>
                <a:gridCol w="4735114">
                  <a:extLst>
                    <a:ext uri="{9D8B030D-6E8A-4147-A177-3AD203B41FA5}">
                      <a16:colId xmlns:a16="http://schemas.microsoft.com/office/drawing/2014/main" val="397628371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303657188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590688707"/>
                    </a:ext>
                  </a:extLst>
                </a:gridCol>
              </a:tblGrid>
              <a:tr h="9169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</a:rPr>
                        <a:t>Approaches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</a:rPr>
                        <a:t>Percentage of Missing values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</a:rPr>
                        <a:t>Method to deal with missing values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630142"/>
                  </a:ext>
                </a:extLst>
              </a:tr>
              <a:tr h="3274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Numerical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Remove/Useless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614328"/>
                  </a:ext>
                </a:extLst>
              </a:tr>
              <a:tr h="3274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pathrise_status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Remove/Data leakage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0.00%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029681"/>
                  </a:ext>
                </a:extLst>
              </a:tr>
              <a:tr h="3274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primary_track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Covert to dummy values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517938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cohort_tag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Categorical/Ordinal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Convert to start date\Remove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0.31%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623028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program_duration_days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Numerical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24.21%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calculation based on cohort _tag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262711"/>
                  </a:ext>
                </a:extLst>
              </a:tr>
              <a:tr h="3274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placed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Numerical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320821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employment_status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Categorical/Ordinal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Replaced by ordinal number/Remove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9.00%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 high frequency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158839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highest_level_of_education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Categorical/Ordinal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Replaced by number of year spent on education/Remove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2.28%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high frequency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810391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length_of_job_search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Categorical/Ordinal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Replaced by average value of period/Remove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2.91%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Average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709485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biggest_challenge_in_search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Covert to dummy values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0.94%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Replaced by No challenge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52488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professional_experience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Categorical/Ordinal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Replaced by average value of period/Remove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8.73%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Average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640371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work_authorization_status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Covert to dummy values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10.14%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high frequency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7614800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number_of_interviews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Numerical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8.57%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Average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361609"/>
                  </a:ext>
                </a:extLst>
              </a:tr>
              <a:tr h="3274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number_of_applications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Numerical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015430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Remove/prevention of model bias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19.97%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787990"/>
                  </a:ext>
                </a:extLst>
              </a:tr>
              <a:tr h="4610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race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Remove/prevention of model bias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0.71%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3332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9C704BC-F1EE-46AB-F598-75807B2337EA}"/>
              </a:ext>
            </a:extLst>
          </p:cNvPr>
          <p:cNvSpPr txBox="1"/>
          <p:nvPr/>
        </p:nvSpPr>
        <p:spPr>
          <a:xfrm>
            <a:off x="304800" y="2075215"/>
            <a:ext cx="8686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Action plan to deal with different columns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141686" y="190500"/>
            <a:ext cx="12238331" cy="937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dirty="0">
                <a:latin typeface="Abadi"/>
              </a:rPr>
              <a:t>Data preparation approach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C704BC-F1EE-46AB-F598-75807B2337EA}"/>
              </a:ext>
            </a:extLst>
          </p:cNvPr>
          <p:cNvSpPr txBox="1"/>
          <p:nvPr/>
        </p:nvSpPr>
        <p:spPr>
          <a:xfrm>
            <a:off x="304800" y="2075215"/>
            <a:ext cx="11658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Remove people who did not get involved in </a:t>
            </a:r>
            <a:r>
              <a:rPr lang="en-US" sz="3500" b="1" dirty="0" err="1"/>
              <a:t>Pathrise</a:t>
            </a:r>
            <a:r>
              <a:rPr lang="en-US" sz="3500" b="1" dirty="0"/>
              <a:t> program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3440BB1-830C-45C2-0D87-3C84C5F97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097113"/>
              </p:ext>
            </p:extLst>
          </p:nvPr>
        </p:nvGraphicFramePr>
        <p:xfrm>
          <a:off x="353927" y="3009900"/>
          <a:ext cx="9654327" cy="3332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90801">
                  <a:extLst>
                    <a:ext uri="{9D8B030D-6E8A-4147-A177-3AD203B41FA5}">
                      <a16:colId xmlns:a16="http://schemas.microsoft.com/office/drawing/2014/main" val="1686083446"/>
                    </a:ext>
                  </a:extLst>
                </a:gridCol>
                <a:gridCol w="7063526">
                  <a:extLst>
                    <a:ext uri="{9D8B030D-6E8A-4147-A177-3AD203B41FA5}">
                      <a16:colId xmlns:a16="http://schemas.microsoft.com/office/drawing/2014/main" val="202109450"/>
                    </a:ext>
                  </a:extLst>
                </a:gridCol>
              </a:tblGrid>
              <a:tr h="561488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 err="1">
                          <a:effectLst/>
                        </a:rPr>
                        <a:t>pathrise_status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status of a fellow in the program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5562228"/>
                  </a:ext>
                </a:extLst>
              </a:tr>
              <a:tr h="561488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Break</a:t>
                      </a:r>
                      <a:endParaRPr lang="en-US" sz="25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on a temporary break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3399952"/>
                  </a:ext>
                </a:extLst>
              </a:tr>
              <a:tr h="561488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Closed Lost</a:t>
                      </a:r>
                      <a:endParaRPr lang="en-US" sz="25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didn't accept our offer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1657447"/>
                  </a:ext>
                </a:extLst>
              </a:tr>
              <a:tr h="838766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Deferred </a:t>
                      </a:r>
                      <a:endParaRPr lang="en-US" sz="25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accepted our offer, but willing to start later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807481"/>
                  </a:ext>
                </a:extLst>
              </a:tr>
              <a:tr h="809324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 MIA</a:t>
                      </a:r>
                      <a:endParaRPr lang="en-US" sz="25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missed in action - joined the program, but stopped being involved 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607459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7C3EC62-69D1-DF97-9465-51C637A8D12B}"/>
              </a:ext>
            </a:extLst>
          </p:cNvPr>
          <p:cNvSpPr txBox="1"/>
          <p:nvPr/>
        </p:nvSpPr>
        <p:spPr>
          <a:xfrm>
            <a:off x="207013" y="6558913"/>
            <a:ext cx="98012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According to variable definition for </a:t>
            </a:r>
            <a:r>
              <a:rPr lang="en-US" sz="2500" u="none" strike="noStrike" dirty="0" err="1">
                <a:effectLst/>
              </a:rPr>
              <a:t>pathrise_status</a:t>
            </a:r>
            <a:r>
              <a:rPr lang="en-US" sz="2500" u="none" strike="noStrike" dirty="0">
                <a:effectLst/>
              </a:rPr>
              <a:t> th</a:t>
            </a:r>
            <a:r>
              <a:rPr lang="en-US" sz="2500" dirty="0"/>
              <a:t>ese people did not participate in </a:t>
            </a:r>
            <a:r>
              <a:rPr lang="en-US" sz="2500" dirty="0" err="1"/>
              <a:t>Pathrise</a:t>
            </a:r>
            <a:r>
              <a:rPr lang="en-US" sz="2500" dirty="0"/>
              <a:t> Program actually</a:t>
            </a:r>
            <a:endParaRPr lang="en-US" sz="25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5A983A-2CA7-3FEA-A03D-AAB1655FC169}"/>
              </a:ext>
            </a:extLst>
          </p:cNvPr>
          <p:cNvGrpSpPr/>
          <p:nvPr/>
        </p:nvGrpSpPr>
        <p:grpSpPr>
          <a:xfrm>
            <a:off x="11049000" y="3131427"/>
            <a:ext cx="6324600" cy="6144531"/>
            <a:chOff x="11654589" y="2780596"/>
            <a:chExt cx="5136896" cy="504897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5D6E18-CCB7-050A-15D1-96C3D7464E3E}"/>
                </a:ext>
              </a:extLst>
            </p:cNvPr>
            <p:cNvSpPr/>
            <p:nvPr/>
          </p:nvSpPr>
          <p:spPr>
            <a:xfrm>
              <a:off x="13077259" y="4012349"/>
              <a:ext cx="2372889" cy="2340293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13" name="Freeform: Shape 12" descr="Human outline graph">
              <a:extLst>
                <a:ext uri="{FF2B5EF4-FFF2-40B4-BE49-F238E27FC236}">
                  <a16:creationId xmlns:a16="http://schemas.microsoft.com/office/drawing/2014/main" id="{172E1578-FB9C-5A76-F03E-4DA3D8C9A61D}"/>
                </a:ext>
              </a:extLst>
            </p:cNvPr>
            <p:cNvSpPr>
              <a:spLocks noChangeAspect="1"/>
            </p:cNvSpPr>
            <p:nvPr/>
          </p:nvSpPr>
          <p:spPr>
            <a:xfrm rot="3918046">
              <a:off x="15739669" y="3818419"/>
              <a:ext cx="652776" cy="1450857"/>
            </a:xfrm>
            <a:custGeom>
              <a:avLst/>
              <a:gdLst>
                <a:gd name="connsiteX0" fmla="*/ 330610 w 1279418"/>
                <a:gd name="connsiteY0" fmla="*/ 630871 h 2843630"/>
                <a:gd name="connsiteX1" fmla="*/ 950643 w 1279418"/>
                <a:gd name="connsiteY1" fmla="*/ 630871 h 2843630"/>
                <a:gd name="connsiteX2" fmla="*/ 1115094 w 1279418"/>
                <a:gd name="connsiteY2" fmla="*/ 739877 h 2843630"/>
                <a:gd name="connsiteX3" fmla="*/ 1118085 w 1279418"/>
                <a:gd name="connsiteY3" fmla="*/ 754690 h 2843630"/>
                <a:gd name="connsiteX4" fmla="*/ 1127860 w 1279418"/>
                <a:gd name="connsiteY4" fmla="*/ 779369 h 2843630"/>
                <a:gd name="connsiteX5" fmla="*/ 1277697 w 1279418"/>
                <a:gd name="connsiteY5" fmla="*/ 1612696 h 2843630"/>
                <a:gd name="connsiteX6" fmla="*/ 1190578 w 1279418"/>
                <a:gd name="connsiteY6" fmla="*/ 1738012 h 2843630"/>
                <a:gd name="connsiteX7" fmla="*/ 1065262 w 1279418"/>
                <a:gd name="connsiteY7" fmla="*/ 1650893 h 2843630"/>
                <a:gd name="connsiteX8" fmla="*/ 946038 w 1279418"/>
                <a:gd name="connsiteY8" fmla="*/ 987825 h 2843630"/>
                <a:gd name="connsiteX9" fmla="*/ 942594 w 1279418"/>
                <a:gd name="connsiteY9" fmla="*/ 987825 h 2843630"/>
                <a:gd name="connsiteX10" fmla="*/ 942594 w 1279418"/>
                <a:gd name="connsiteY10" fmla="*/ 1501242 h 2843630"/>
                <a:gd name="connsiteX11" fmla="*/ 942594 w 1279418"/>
                <a:gd name="connsiteY11" fmla="*/ 1845442 h 2843630"/>
                <a:gd name="connsiteX12" fmla="*/ 942594 w 1279418"/>
                <a:gd name="connsiteY12" fmla="*/ 2722978 h 2843630"/>
                <a:gd name="connsiteX13" fmla="*/ 821942 w 1279418"/>
                <a:gd name="connsiteY13" fmla="*/ 2843630 h 2843630"/>
                <a:gd name="connsiteX14" fmla="*/ 816225 w 1279418"/>
                <a:gd name="connsiteY14" fmla="*/ 2843630 h 2843630"/>
                <a:gd name="connsiteX15" fmla="*/ 695573 w 1279418"/>
                <a:gd name="connsiteY15" fmla="*/ 2722978 h 2843630"/>
                <a:gd name="connsiteX16" fmla="*/ 695573 w 1279418"/>
                <a:gd name="connsiteY16" fmla="*/ 1845442 h 2843630"/>
                <a:gd name="connsiteX17" fmla="*/ 584764 w 1279418"/>
                <a:gd name="connsiteY17" fmla="*/ 1845442 h 2843630"/>
                <a:gd name="connsiteX18" fmla="*/ 584764 w 1279418"/>
                <a:gd name="connsiteY18" fmla="*/ 2722978 h 2843630"/>
                <a:gd name="connsiteX19" fmla="*/ 464112 w 1279418"/>
                <a:gd name="connsiteY19" fmla="*/ 2843630 h 2843630"/>
                <a:gd name="connsiteX20" fmla="*/ 458395 w 1279418"/>
                <a:gd name="connsiteY20" fmla="*/ 2843630 h 2843630"/>
                <a:gd name="connsiteX21" fmla="*/ 337743 w 1279418"/>
                <a:gd name="connsiteY21" fmla="*/ 2722978 h 2843630"/>
                <a:gd name="connsiteX22" fmla="*/ 337743 w 1279418"/>
                <a:gd name="connsiteY22" fmla="*/ 1845442 h 2843630"/>
                <a:gd name="connsiteX23" fmla="*/ 337743 w 1279418"/>
                <a:gd name="connsiteY23" fmla="*/ 1845442 h 2843630"/>
                <a:gd name="connsiteX24" fmla="*/ 337743 w 1279418"/>
                <a:gd name="connsiteY24" fmla="*/ 987825 h 2843630"/>
                <a:gd name="connsiteX25" fmla="*/ 333380 w 1279418"/>
                <a:gd name="connsiteY25" fmla="*/ 987825 h 2843630"/>
                <a:gd name="connsiteX26" fmla="*/ 214156 w 1279418"/>
                <a:gd name="connsiteY26" fmla="*/ 1650893 h 2843630"/>
                <a:gd name="connsiteX27" fmla="*/ 88840 w 1279418"/>
                <a:gd name="connsiteY27" fmla="*/ 1738012 h 2843630"/>
                <a:gd name="connsiteX28" fmla="*/ 1721 w 1279418"/>
                <a:gd name="connsiteY28" fmla="*/ 1612696 h 2843630"/>
                <a:gd name="connsiteX29" fmla="*/ 151558 w 1279418"/>
                <a:gd name="connsiteY29" fmla="*/ 779369 h 2843630"/>
                <a:gd name="connsiteX30" fmla="*/ 165076 w 1279418"/>
                <a:gd name="connsiteY30" fmla="*/ 745240 h 2843630"/>
                <a:gd name="connsiteX31" fmla="*/ 166159 w 1279418"/>
                <a:gd name="connsiteY31" fmla="*/ 739877 h 2843630"/>
                <a:gd name="connsiteX32" fmla="*/ 330610 w 1279418"/>
                <a:gd name="connsiteY32" fmla="*/ 630871 h 2843630"/>
                <a:gd name="connsiteX33" fmla="*/ 631229 w 1279418"/>
                <a:gd name="connsiteY33" fmla="*/ 0 h 2843630"/>
                <a:gd name="connsiteX34" fmla="*/ 930644 w 1279418"/>
                <a:gd name="connsiteY34" fmla="*/ 299414 h 2843630"/>
                <a:gd name="connsiteX35" fmla="*/ 631229 w 1279418"/>
                <a:gd name="connsiteY35" fmla="*/ 598828 h 2843630"/>
                <a:gd name="connsiteX36" fmla="*/ 331814 w 1279418"/>
                <a:gd name="connsiteY36" fmla="*/ 299414 h 2843630"/>
                <a:gd name="connsiteX37" fmla="*/ 631229 w 1279418"/>
                <a:gd name="connsiteY37" fmla="*/ 0 h 28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79418" h="2843630">
                  <a:moveTo>
                    <a:pt x="330610" y="630871"/>
                  </a:moveTo>
                  <a:lnTo>
                    <a:pt x="950643" y="630871"/>
                  </a:lnTo>
                  <a:cubicBezTo>
                    <a:pt x="1024571" y="630871"/>
                    <a:pt x="1088000" y="675819"/>
                    <a:pt x="1115094" y="739877"/>
                  </a:cubicBezTo>
                  <a:lnTo>
                    <a:pt x="1118085" y="754690"/>
                  </a:lnTo>
                  <a:lnTo>
                    <a:pt x="1127860" y="779369"/>
                  </a:lnTo>
                  <a:lnTo>
                    <a:pt x="1277697" y="1612696"/>
                  </a:lnTo>
                  <a:cubicBezTo>
                    <a:pt x="1288245" y="1671358"/>
                    <a:pt x="1249241" y="1727464"/>
                    <a:pt x="1190578" y="1738012"/>
                  </a:cubicBezTo>
                  <a:cubicBezTo>
                    <a:pt x="1131916" y="1748560"/>
                    <a:pt x="1075810" y="1709555"/>
                    <a:pt x="1065262" y="1650893"/>
                  </a:cubicBezTo>
                  <a:lnTo>
                    <a:pt x="946038" y="987825"/>
                  </a:lnTo>
                  <a:lnTo>
                    <a:pt x="942594" y="987825"/>
                  </a:lnTo>
                  <a:lnTo>
                    <a:pt x="942594" y="1501242"/>
                  </a:lnTo>
                  <a:lnTo>
                    <a:pt x="942594" y="1845442"/>
                  </a:lnTo>
                  <a:lnTo>
                    <a:pt x="942594" y="2722978"/>
                  </a:lnTo>
                  <a:cubicBezTo>
                    <a:pt x="942594" y="2789612"/>
                    <a:pt x="888576" y="2843630"/>
                    <a:pt x="821942" y="2843630"/>
                  </a:cubicBezTo>
                  <a:lnTo>
                    <a:pt x="816225" y="2843630"/>
                  </a:lnTo>
                  <a:cubicBezTo>
                    <a:pt x="749591" y="2843630"/>
                    <a:pt x="695573" y="2789612"/>
                    <a:pt x="695573" y="2722978"/>
                  </a:cubicBezTo>
                  <a:lnTo>
                    <a:pt x="695573" y="1845442"/>
                  </a:lnTo>
                  <a:lnTo>
                    <a:pt x="584764" y="1845442"/>
                  </a:lnTo>
                  <a:lnTo>
                    <a:pt x="584764" y="2722978"/>
                  </a:lnTo>
                  <a:cubicBezTo>
                    <a:pt x="584764" y="2789612"/>
                    <a:pt x="530746" y="2843630"/>
                    <a:pt x="464112" y="2843630"/>
                  </a:cubicBezTo>
                  <a:lnTo>
                    <a:pt x="458395" y="2843630"/>
                  </a:lnTo>
                  <a:cubicBezTo>
                    <a:pt x="391761" y="2843630"/>
                    <a:pt x="337743" y="2789612"/>
                    <a:pt x="337743" y="2722978"/>
                  </a:cubicBezTo>
                  <a:lnTo>
                    <a:pt x="337743" y="1845442"/>
                  </a:lnTo>
                  <a:lnTo>
                    <a:pt x="337743" y="1845442"/>
                  </a:lnTo>
                  <a:lnTo>
                    <a:pt x="337743" y="987825"/>
                  </a:lnTo>
                  <a:lnTo>
                    <a:pt x="333380" y="987825"/>
                  </a:lnTo>
                  <a:lnTo>
                    <a:pt x="214156" y="1650893"/>
                  </a:lnTo>
                  <a:cubicBezTo>
                    <a:pt x="203608" y="1709555"/>
                    <a:pt x="147502" y="1748560"/>
                    <a:pt x="88840" y="1738012"/>
                  </a:cubicBezTo>
                  <a:cubicBezTo>
                    <a:pt x="30177" y="1727464"/>
                    <a:pt x="-8827" y="1671358"/>
                    <a:pt x="1721" y="1612696"/>
                  </a:cubicBezTo>
                  <a:lnTo>
                    <a:pt x="151558" y="779369"/>
                  </a:lnTo>
                  <a:lnTo>
                    <a:pt x="165076" y="745240"/>
                  </a:lnTo>
                  <a:lnTo>
                    <a:pt x="166159" y="739877"/>
                  </a:lnTo>
                  <a:cubicBezTo>
                    <a:pt x="193253" y="675819"/>
                    <a:pt x="256682" y="630871"/>
                    <a:pt x="330610" y="630871"/>
                  </a:cubicBezTo>
                  <a:close/>
                  <a:moveTo>
                    <a:pt x="631229" y="0"/>
                  </a:moveTo>
                  <a:cubicBezTo>
                    <a:pt x="796591" y="0"/>
                    <a:pt x="930644" y="134052"/>
                    <a:pt x="930644" y="299414"/>
                  </a:cubicBezTo>
                  <a:cubicBezTo>
                    <a:pt x="930644" y="464776"/>
                    <a:pt x="796591" y="598828"/>
                    <a:pt x="631229" y="598828"/>
                  </a:cubicBezTo>
                  <a:cubicBezTo>
                    <a:pt x="465867" y="598828"/>
                    <a:pt x="331814" y="464776"/>
                    <a:pt x="331814" y="299414"/>
                  </a:cubicBezTo>
                  <a:cubicBezTo>
                    <a:pt x="331814" y="134052"/>
                    <a:pt x="465867" y="0"/>
                    <a:pt x="631229" y="0"/>
                  </a:cubicBezTo>
                  <a:close/>
                </a:path>
              </a:pathLst>
            </a:custGeom>
            <a:gradFill>
              <a:gsLst>
                <a:gs pos="32000">
                  <a:schemeClr val="bg1">
                    <a:lumMod val="75000"/>
                  </a:schemeClr>
                </a:gs>
                <a:gs pos="30000">
                  <a:schemeClr val="accent3"/>
                </a:gs>
              </a:gsLst>
              <a:lin ang="5400000" scaled="1"/>
            </a:gradFill>
            <a:ln w="3175">
              <a:noFill/>
              <a:round/>
              <a:headEnd/>
              <a:tailEnd/>
            </a:ln>
          </p:spPr>
          <p:txBody>
            <a:bodyPr vert="horz" wrap="square" lIns="93252" tIns="46627" rIns="93252" bIns="46627" numCol="1" anchor="t" anchorCtr="0" compatLnSpc="1">
              <a:prstTxWarp prst="textNoShape">
                <a:avLst/>
              </a:prstTxWarp>
            </a:bodyPr>
            <a:lstStyle/>
            <a:p>
              <a:pPr defTabSz="932518"/>
              <a:endParaRPr lang="en-US" sz="1938">
                <a:solidFill>
                  <a:prstClr val="black"/>
                </a:solidFill>
              </a:endParaRPr>
            </a:p>
          </p:txBody>
        </p:sp>
        <p:sp>
          <p:nvSpPr>
            <p:cNvPr id="14" name="Freeform: Shape 13" descr="Human outline graph">
              <a:extLst>
                <a:ext uri="{FF2B5EF4-FFF2-40B4-BE49-F238E27FC236}">
                  <a16:creationId xmlns:a16="http://schemas.microsoft.com/office/drawing/2014/main" id="{3446402E-9291-9467-A4EF-9BB4EFF94B0C}"/>
                </a:ext>
              </a:extLst>
            </p:cNvPr>
            <p:cNvSpPr>
              <a:spLocks noChangeAspect="1"/>
            </p:cNvSpPr>
            <p:nvPr/>
          </p:nvSpPr>
          <p:spPr>
            <a:xfrm rot="19495348">
              <a:off x="12831773" y="2897685"/>
              <a:ext cx="652776" cy="1450857"/>
            </a:xfrm>
            <a:custGeom>
              <a:avLst/>
              <a:gdLst>
                <a:gd name="connsiteX0" fmla="*/ 330610 w 1279418"/>
                <a:gd name="connsiteY0" fmla="*/ 630871 h 2843630"/>
                <a:gd name="connsiteX1" fmla="*/ 950643 w 1279418"/>
                <a:gd name="connsiteY1" fmla="*/ 630871 h 2843630"/>
                <a:gd name="connsiteX2" fmla="*/ 1115094 w 1279418"/>
                <a:gd name="connsiteY2" fmla="*/ 739877 h 2843630"/>
                <a:gd name="connsiteX3" fmla="*/ 1118085 w 1279418"/>
                <a:gd name="connsiteY3" fmla="*/ 754690 h 2843630"/>
                <a:gd name="connsiteX4" fmla="*/ 1127860 w 1279418"/>
                <a:gd name="connsiteY4" fmla="*/ 779369 h 2843630"/>
                <a:gd name="connsiteX5" fmla="*/ 1277697 w 1279418"/>
                <a:gd name="connsiteY5" fmla="*/ 1612696 h 2843630"/>
                <a:gd name="connsiteX6" fmla="*/ 1190578 w 1279418"/>
                <a:gd name="connsiteY6" fmla="*/ 1738012 h 2843630"/>
                <a:gd name="connsiteX7" fmla="*/ 1065262 w 1279418"/>
                <a:gd name="connsiteY7" fmla="*/ 1650893 h 2843630"/>
                <a:gd name="connsiteX8" fmla="*/ 946038 w 1279418"/>
                <a:gd name="connsiteY8" fmla="*/ 987825 h 2843630"/>
                <a:gd name="connsiteX9" fmla="*/ 942594 w 1279418"/>
                <a:gd name="connsiteY9" fmla="*/ 987825 h 2843630"/>
                <a:gd name="connsiteX10" fmla="*/ 942594 w 1279418"/>
                <a:gd name="connsiteY10" fmla="*/ 1501242 h 2843630"/>
                <a:gd name="connsiteX11" fmla="*/ 942594 w 1279418"/>
                <a:gd name="connsiteY11" fmla="*/ 1845442 h 2843630"/>
                <a:gd name="connsiteX12" fmla="*/ 942594 w 1279418"/>
                <a:gd name="connsiteY12" fmla="*/ 2722978 h 2843630"/>
                <a:gd name="connsiteX13" fmla="*/ 821942 w 1279418"/>
                <a:gd name="connsiteY13" fmla="*/ 2843630 h 2843630"/>
                <a:gd name="connsiteX14" fmla="*/ 816225 w 1279418"/>
                <a:gd name="connsiteY14" fmla="*/ 2843630 h 2843630"/>
                <a:gd name="connsiteX15" fmla="*/ 695573 w 1279418"/>
                <a:gd name="connsiteY15" fmla="*/ 2722978 h 2843630"/>
                <a:gd name="connsiteX16" fmla="*/ 695573 w 1279418"/>
                <a:gd name="connsiteY16" fmla="*/ 1845442 h 2843630"/>
                <a:gd name="connsiteX17" fmla="*/ 584764 w 1279418"/>
                <a:gd name="connsiteY17" fmla="*/ 1845442 h 2843630"/>
                <a:gd name="connsiteX18" fmla="*/ 584764 w 1279418"/>
                <a:gd name="connsiteY18" fmla="*/ 2722978 h 2843630"/>
                <a:gd name="connsiteX19" fmla="*/ 464112 w 1279418"/>
                <a:gd name="connsiteY19" fmla="*/ 2843630 h 2843630"/>
                <a:gd name="connsiteX20" fmla="*/ 458395 w 1279418"/>
                <a:gd name="connsiteY20" fmla="*/ 2843630 h 2843630"/>
                <a:gd name="connsiteX21" fmla="*/ 337743 w 1279418"/>
                <a:gd name="connsiteY21" fmla="*/ 2722978 h 2843630"/>
                <a:gd name="connsiteX22" fmla="*/ 337743 w 1279418"/>
                <a:gd name="connsiteY22" fmla="*/ 1845442 h 2843630"/>
                <a:gd name="connsiteX23" fmla="*/ 337743 w 1279418"/>
                <a:gd name="connsiteY23" fmla="*/ 1845442 h 2843630"/>
                <a:gd name="connsiteX24" fmla="*/ 337743 w 1279418"/>
                <a:gd name="connsiteY24" fmla="*/ 987825 h 2843630"/>
                <a:gd name="connsiteX25" fmla="*/ 333380 w 1279418"/>
                <a:gd name="connsiteY25" fmla="*/ 987825 h 2843630"/>
                <a:gd name="connsiteX26" fmla="*/ 214156 w 1279418"/>
                <a:gd name="connsiteY26" fmla="*/ 1650893 h 2843630"/>
                <a:gd name="connsiteX27" fmla="*/ 88840 w 1279418"/>
                <a:gd name="connsiteY27" fmla="*/ 1738012 h 2843630"/>
                <a:gd name="connsiteX28" fmla="*/ 1721 w 1279418"/>
                <a:gd name="connsiteY28" fmla="*/ 1612696 h 2843630"/>
                <a:gd name="connsiteX29" fmla="*/ 151558 w 1279418"/>
                <a:gd name="connsiteY29" fmla="*/ 779369 h 2843630"/>
                <a:gd name="connsiteX30" fmla="*/ 165076 w 1279418"/>
                <a:gd name="connsiteY30" fmla="*/ 745240 h 2843630"/>
                <a:gd name="connsiteX31" fmla="*/ 166159 w 1279418"/>
                <a:gd name="connsiteY31" fmla="*/ 739877 h 2843630"/>
                <a:gd name="connsiteX32" fmla="*/ 330610 w 1279418"/>
                <a:gd name="connsiteY32" fmla="*/ 630871 h 2843630"/>
                <a:gd name="connsiteX33" fmla="*/ 631229 w 1279418"/>
                <a:gd name="connsiteY33" fmla="*/ 0 h 2843630"/>
                <a:gd name="connsiteX34" fmla="*/ 930644 w 1279418"/>
                <a:gd name="connsiteY34" fmla="*/ 299414 h 2843630"/>
                <a:gd name="connsiteX35" fmla="*/ 631229 w 1279418"/>
                <a:gd name="connsiteY35" fmla="*/ 598828 h 2843630"/>
                <a:gd name="connsiteX36" fmla="*/ 331814 w 1279418"/>
                <a:gd name="connsiteY36" fmla="*/ 299414 h 2843630"/>
                <a:gd name="connsiteX37" fmla="*/ 631229 w 1279418"/>
                <a:gd name="connsiteY37" fmla="*/ 0 h 28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79418" h="2843630">
                  <a:moveTo>
                    <a:pt x="330610" y="630871"/>
                  </a:moveTo>
                  <a:lnTo>
                    <a:pt x="950643" y="630871"/>
                  </a:lnTo>
                  <a:cubicBezTo>
                    <a:pt x="1024571" y="630871"/>
                    <a:pt x="1088000" y="675819"/>
                    <a:pt x="1115094" y="739877"/>
                  </a:cubicBezTo>
                  <a:lnTo>
                    <a:pt x="1118085" y="754690"/>
                  </a:lnTo>
                  <a:lnTo>
                    <a:pt x="1127860" y="779369"/>
                  </a:lnTo>
                  <a:lnTo>
                    <a:pt x="1277697" y="1612696"/>
                  </a:lnTo>
                  <a:cubicBezTo>
                    <a:pt x="1288245" y="1671358"/>
                    <a:pt x="1249241" y="1727464"/>
                    <a:pt x="1190578" y="1738012"/>
                  </a:cubicBezTo>
                  <a:cubicBezTo>
                    <a:pt x="1131916" y="1748560"/>
                    <a:pt x="1075810" y="1709555"/>
                    <a:pt x="1065262" y="1650893"/>
                  </a:cubicBezTo>
                  <a:lnTo>
                    <a:pt x="946038" y="987825"/>
                  </a:lnTo>
                  <a:lnTo>
                    <a:pt x="942594" y="987825"/>
                  </a:lnTo>
                  <a:lnTo>
                    <a:pt x="942594" y="1501242"/>
                  </a:lnTo>
                  <a:lnTo>
                    <a:pt x="942594" y="1845442"/>
                  </a:lnTo>
                  <a:lnTo>
                    <a:pt x="942594" y="2722978"/>
                  </a:lnTo>
                  <a:cubicBezTo>
                    <a:pt x="942594" y="2789612"/>
                    <a:pt x="888576" y="2843630"/>
                    <a:pt x="821942" y="2843630"/>
                  </a:cubicBezTo>
                  <a:lnTo>
                    <a:pt x="816225" y="2843630"/>
                  </a:lnTo>
                  <a:cubicBezTo>
                    <a:pt x="749591" y="2843630"/>
                    <a:pt x="695573" y="2789612"/>
                    <a:pt x="695573" y="2722978"/>
                  </a:cubicBezTo>
                  <a:lnTo>
                    <a:pt x="695573" y="1845442"/>
                  </a:lnTo>
                  <a:lnTo>
                    <a:pt x="584764" y="1845442"/>
                  </a:lnTo>
                  <a:lnTo>
                    <a:pt x="584764" y="2722978"/>
                  </a:lnTo>
                  <a:cubicBezTo>
                    <a:pt x="584764" y="2789612"/>
                    <a:pt x="530746" y="2843630"/>
                    <a:pt x="464112" y="2843630"/>
                  </a:cubicBezTo>
                  <a:lnTo>
                    <a:pt x="458395" y="2843630"/>
                  </a:lnTo>
                  <a:cubicBezTo>
                    <a:pt x="391761" y="2843630"/>
                    <a:pt x="337743" y="2789612"/>
                    <a:pt x="337743" y="2722978"/>
                  </a:cubicBezTo>
                  <a:lnTo>
                    <a:pt x="337743" y="1845442"/>
                  </a:lnTo>
                  <a:lnTo>
                    <a:pt x="337743" y="1845442"/>
                  </a:lnTo>
                  <a:lnTo>
                    <a:pt x="337743" y="987825"/>
                  </a:lnTo>
                  <a:lnTo>
                    <a:pt x="333380" y="987825"/>
                  </a:lnTo>
                  <a:lnTo>
                    <a:pt x="214156" y="1650893"/>
                  </a:lnTo>
                  <a:cubicBezTo>
                    <a:pt x="203608" y="1709555"/>
                    <a:pt x="147502" y="1748560"/>
                    <a:pt x="88840" y="1738012"/>
                  </a:cubicBezTo>
                  <a:cubicBezTo>
                    <a:pt x="30177" y="1727464"/>
                    <a:pt x="-8827" y="1671358"/>
                    <a:pt x="1721" y="1612696"/>
                  </a:cubicBezTo>
                  <a:lnTo>
                    <a:pt x="151558" y="779369"/>
                  </a:lnTo>
                  <a:lnTo>
                    <a:pt x="165076" y="745240"/>
                  </a:lnTo>
                  <a:lnTo>
                    <a:pt x="166159" y="739877"/>
                  </a:lnTo>
                  <a:cubicBezTo>
                    <a:pt x="193253" y="675819"/>
                    <a:pt x="256682" y="630871"/>
                    <a:pt x="330610" y="630871"/>
                  </a:cubicBezTo>
                  <a:close/>
                  <a:moveTo>
                    <a:pt x="631229" y="0"/>
                  </a:moveTo>
                  <a:cubicBezTo>
                    <a:pt x="796591" y="0"/>
                    <a:pt x="930644" y="134052"/>
                    <a:pt x="930644" y="299414"/>
                  </a:cubicBezTo>
                  <a:cubicBezTo>
                    <a:pt x="930644" y="464776"/>
                    <a:pt x="796591" y="598828"/>
                    <a:pt x="631229" y="598828"/>
                  </a:cubicBezTo>
                  <a:cubicBezTo>
                    <a:pt x="465867" y="598828"/>
                    <a:pt x="331814" y="464776"/>
                    <a:pt x="331814" y="299414"/>
                  </a:cubicBezTo>
                  <a:cubicBezTo>
                    <a:pt x="331814" y="134052"/>
                    <a:pt x="465867" y="0"/>
                    <a:pt x="631229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5400000" scaled="1"/>
            </a:gradFill>
            <a:ln w="3175">
              <a:noFill/>
              <a:round/>
              <a:headEnd/>
              <a:tailEnd/>
            </a:ln>
          </p:spPr>
          <p:txBody>
            <a:bodyPr vert="horz" wrap="square" lIns="93252" tIns="46627" rIns="93252" bIns="46627" numCol="1" anchor="t" anchorCtr="0" compatLnSpc="1">
              <a:prstTxWarp prst="textNoShape">
                <a:avLst/>
              </a:prstTxWarp>
            </a:bodyPr>
            <a:lstStyle/>
            <a:p>
              <a:pPr defTabSz="932518"/>
              <a:endParaRPr lang="en-US" sz="1938">
                <a:solidFill>
                  <a:prstClr val="black"/>
                </a:solidFill>
              </a:endParaRPr>
            </a:p>
          </p:txBody>
        </p:sp>
        <p:sp>
          <p:nvSpPr>
            <p:cNvPr id="15" name="Freeform: Shape 14" descr="Human outline graph">
              <a:extLst>
                <a:ext uri="{FF2B5EF4-FFF2-40B4-BE49-F238E27FC236}">
                  <a16:creationId xmlns:a16="http://schemas.microsoft.com/office/drawing/2014/main" id="{8F492254-8B32-EFF6-C6B6-D750C05E1C4F}"/>
                </a:ext>
              </a:extLst>
            </p:cNvPr>
            <p:cNvSpPr>
              <a:spLocks noChangeAspect="1"/>
            </p:cNvSpPr>
            <p:nvPr/>
          </p:nvSpPr>
          <p:spPr>
            <a:xfrm rot="2042406">
              <a:off x="14838883" y="2780596"/>
              <a:ext cx="652776" cy="1450857"/>
            </a:xfrm>
            <a:custGeom>
              <a:avLst/>
              <a:gdLst>
                <a:gd name="connsiteX0" fmla="*/ 330610 w 1279418"/>
                <a:gd name="connsiteY0" fmla="*/ 630871 h 2843630"/>
                <a:gd name="connsiteX1" fmla="*/ 950643 w 1279418"/>
                <a:gd name="connsiteY1" fmla="*/ 630871 h 2843630"/>
                <a:gd name="connsiteX2" fmla="*/ 1115094 w 1279418"/>
                <a:gd name="connsiteY2" fmla="*/ 739877 h 2843630"/>
                <a:gd name="connsiteX3" fmla="*/ 1118085 w 1279418"/>
                <a:gd name="connsiteY3" fmla="*/ 754690 h 2843630"/>
                <a:gd name="connsiteX4" fmla="*/ 1127860 w 1279418"/>
                <a:gd name="connsiteY4" fmla="*/ 779369 h 2843630"/>
                <a:gd name="connsiteX5" fmla="*/ 1277697 w 1279418"/>
                <a:gd name="connsiteY5" fmla="*/ 1612696 h 2843630"/>
                <a:gd name="connsiteX6" fmla="*/ 1190578 w 1279418"/>
                <a:gd name="connsiteY6" fmla="*/ 1738012 h 2843630"/>
                <a:gd name="connsiteX7" fmla="*/ 1065262 w 1279418"/>
                <a:gd name="connsiteY7" fmla="*/ 1650893 h 2843630"/>
                <a:gd name="connsiteX8" fmla="*/ 946038 w 1279418"/>
                <a:gd name="connsiteY8" fmla="*/ 987825 h 2843630"/>
                <a:gd name="connsiteX9" fmla="*/ 942594 w 1279418"/>
                <a:gd name="connsiteY9" fmla="*/ 987825 h 2843630"/>
                <a:gd name="connsiteX10" fmla="*/ 942594 w 1279418"/>
                <a:gd name="connsiteY10" fmla="*/ 1501242 h 2843630"/>
                <a:gd name="connsiteX11" fmla="*/ 942594 w 1279418"/>
                <a:gd name="connsiteY11" fmla="*/ 1845442 h 2843630"/>
                <a:gd name="connsiteX12" fmla="*/ 942594 w 1279418"/>
                <a:gd name="connsiteY12" fmla="*/ 2722978 h 2843630"/>
                <a:gd name="connsiteX13" fmla="*/ 821942 w 1279418"/>
                <a:gd name="connsiteY13" fmla="*/ 2843630 h 2843630"/>
                <a:gd name="connsiteX14" fmla="*/ 816225 w 1279418"/>
                <a:gd name="connsiteY14" fmla="*/ 2843630 h 2843630"/>
                <a:gd name="connsiteX15" fmla="*/ 695573 w 1279418"/>
                <a:gd name="connsiteY15" fmla="*/ 2722978 h 2843630"/>
                <a:gd name="connsiteX16" fmla="*/ 695573 w 1279418"/>
                <a:gd name="connsiteY16" fmla="*/ 1845442 h 2843630"/>
                <a:gd name="connsiteX17" fmla="*/ 584764 w 1279418"/>
                <a:gd name="connsiteY17" fmla="*/ 1845442 h 2843630"/>
                <a:gd name="connsiteX18" fmla="*/ 584764 w 1279418"/>
                <a:gd name="connsiteY18" fmla="*/ 2722978 h 2843630"/>
                <a:gd name="connsiteX19" fmla="*/ 464112 w 1279418"/>
                <a:gd name="connsiteY19" fmla="*/ 2843630 h 2843630"/>
                <a:gd name="connsiteX20" fmla="*/ 458395 w 1279418"/>
                <a:gd name="connsiteY20" fmla="*/ 2843630 h 2843630"/>
                <a:gd name="connsiteX21" fmla="*/ 337743 w 1279418"/>
                <a:gd name="connsiteY21" fmla="*/ 2722978 h 2843630"/>
                <a:gd name="connsiteX22" fmla="*/ 337743 w 1279418"/>
                <a:gd name="connsiteY22" fmla="*/ 1845442 h 2843630"/>
                <a:gd name="connsiteX23" fmla="*/ 337743 w 1279418"/>
                <a:gd name="connsiteY23" fmla="*/ 1845442 h 2843630"/>
                <a:gd name="connsiteX24" fmla="*/ 337743 w 1279418"/>
                <a:gd name="connsiteY24" fmla="*/ 987825 h 2843630"/>
                <a:gd name="connsiteX25" fmla="*/ 333380 w 1279418"/>
                <a:gd name="connsiteY25" fmla="*/ 987825 h 2843630"/>
                <a:gd name="connsiteX26" fmla="*/ 214156 w 1279418"/>
                <a:gd name="connsiteY26" fmla="*/ 1650893 h 2843630"/>
                <a:gd name="connsiteX27" fmla="*/ 88840 w 1279418"/>
                <a:gd name="connsiteY27" fmla="*/ 1738012 h 2843630"/>
                <a:gd name="connsiteX28" fmla="*/ 1721 w 1279418"/>
                <a:gd name="connsiteY28" fmla="*/ 1612696 h 2843630"/>
                <a:gd name="connsiteX29" fmla="*/ 151558 w 1279418"/>
                <a:gd name="connsiteY29" fmla="*/ 779369 h 2843630"/>
                <a:gd name="connsiteX30" fmla="*/ 165076 w 1279418"/>
                <a:gd name="connsiteY30" fmla="*/ 745240 h 2843630"/>
                <a:gd name="connsiteX31" fmla="*/ 166159 w 1279418"/>
                <a:gd name="connsiteY31" fmla="*/ 739877 h 2843630"/>
                <a:gd name="connsiteX32" fmla="*/ 330610 w 1279418"/>
                <a:gd name="connsiteY32" fmla="*/ 630871 h 2843630"/>
                <a:gd name="connsiteX33" fmla="*/ 631229 w 1279418"/>
                <a:gd name="connsiteY33" fmla="*/ 0 h 2843630"/>
                <a:gd name="connsiteX34" fmla="*/ 930644 w 1279418"/>
                <a:gd name="connsiteY34" fmla="*/ 299414 h 2843630"/>
                <a:gd name="connsiteX35" fmla="*/ 631229 w 1279418"/>
                <a:gd name="connsiteY35" fmla="*/ 598828 h 2843630"/>
                <a:gd name="connsiteX36" fmla="*/ 331814 w 1279418"/>
                <a:gd name="connsiteY36" fmla="*/ 299414 h 2843630"/>
                <a:gd name="connsiteX37" fmla="*/ 631229 w 1279418"/>
                <a:gd name="connsiteY37" fmla="*/ 0 h 28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79418" h="2843630">
                  <a:moveTo>
                    <a:pt x="330610" y="630871"/>
                  </a:moveTo>
                  <a:lnTo>
                    <a:pt x="950643" y="630871"/>
                  </a:lnTo>
                  <a:cubicBezTo>
                    <a:pt x="1024571" y="630871"/>
                    <a:pt x="1088000" y="675819"/>
                    <a:pt x="1115094" y="739877"/>
                  </a:cubicBezTo>
                  <a:lnTo>
                    <a:pt x="1118085" y="754690"/>
                  </a:lnTo>
                  <a:lnTo>
                    <a:pt x="1127860" y="779369"/>
                  </a:lnTo>
                  <a:lnTo>
                    <a:pt x="1277697" y="1612696"/>
                  </a:lnTo>
                  <a:cubicBezTo>
                    <a:pt x="1288245" y="1671358"/>
                    <a:pt x="1249241" y="1727464"/>
                    <a:pt x="1190578" y="1738012"/>
                  </a:cubicBezTo>
                  <a:cubicBezTo>
                    <a:pt x="1131916" y="1748560"/>
                    <a:pt x="1075810" y="1709555"/>
                    <a:pt x="1065262" y="1650893"/>
                  </a:cubicBezTo>
                  <a:lnTo>
                    <a:pt x="946038" y="987825"/>
                  </a:lnTo>
                  <a:lnTo>
                    <a:pt x="942594" y="987825"/>
                  </a:lnTo>
                  <a:lnTo>
                    <a:pt x="942594" y="1501242"/>
                  </a:lnTo>
                  <a:lnTo>
                    <a:pt x="942594" y="1845442"/>
                  </a:lnTo>
                  <a:lnTo>
                    <a:pt x="942594" y="2722978"/>
                  </a:lnTo>
                  <a:cubicBezTo>
                    <a:pt x="942594" y="2789612"/>
                    <a:pt x="888576" y="2843630"/>
                    <a:pt x="821942" y="2843630"/>
                  </a:cubicBezTo>
                  <a:lnTo>
                    <a:pt x="816225" y="2843630"/>
                  </a:lnTo>
                  <a:cubicBezTo>
                    <a:pt x="749591" y="2843630"/>
                    <a:pt x="695573" y="2789612"/>
                    <a:pt x="695573" y="2722978"/>
                  </a:cubicBezTo>
                  <a:lnTo>
                    <a:pt x="695573" y="1845442"/>
                  </a:lnTo>
                  <a:lnTo>
                    <a:pt x="584764" y="1845442"/>
                  </a:lnTo>
                  <a:lnTo>
                    <a:pt x="584764" y="2722978"/>
                  </a:lnTo>
                  <a:cubicBezTo>
                    <a:pt x="584764" y="2789612"/>
                    <a:pt x="530746" y="2843630"/>
                    <a:pt x="464112" y="2843630"/>
                  </a:cubicBezTo>
                  <a:lnTo>
                    <a:pt x="458395" y="2843630"/>
                  </a:lnTo>
                  <a:cubicBezTo>
                    <a:pt x="391761" y="2843630"/>
                    <a:pt x="337743" y="2789612"/>
                    <a:pt x="337743" y="2722978"/>
                  </a:cubicBezTo>
                  <a:lnTo>
                    <a:pt x="337743" y="1845442"/>
                  </a:lnTo>
                  <a:lnTo>
                    <a:pt x="337743" y="1845442"/>
                  </a:lnTo>
                  <a:lnTo>
                    <a:pt x="337743" y="987825"/>
                  </a:lnTo>
                  <a:lnTo>
                    <a:pt x="333380" y="987825"/>
                  </a:lnTo>
                  <a:lnTo>
                    <a:pt x="214156" y="1650893"/>
                  </a:lnTo>
                  <a:cubicBezTo>
                    <a:pt x="203608" y="1709555"/>
                    <a:pt x="147502" y="1748560"/>
                    <a:pt x="88840" y="1738012"/>
                  </a:cubicBezTo>
                  <a:cubicBezTo>
                    <a:pt x="30177" y="1727464"/>
                    <a:pt x="-8827" y="1671358"/>
                    <a:pt x="1721" y="1612696"/>
                  </a:cubicBezTo>
                  <a:lnTo>
                    <a:pt x="151558" y="779369"/>
                  </a:lnTo>
                  <a:lnTo>
                    <a:pt x="165076" y="745240"/>
                  </a:lnTo>
                  <a:lnTo>
                    <a:pt x="166159" y="739877"/>
                  </a:lnTo>
                  <a:cubicBezTo>
                    <a:pt x="193253" y="675819"/>
                    <a:pt x="256682" y="630871"/>
                    <a:pt x="330610" y="630871"/>
                  </a:cubicBezTo>
                  <a:close/>
                  <a:moveTo>
                    <a:pt x="631229" y="0"/>
                  </a:moveTo>
                  <a:cubicBezTo>
                    <a:pt x="796591" y="0"/>
                    <a:pt x="930644" y="134052"/>
                    <a:pt x="930644" y="299414"/>
                  </a:cubicBezTo>
                  <a:cubicBezTo>
                    <a:pt x="930644" y="464776"/>
                    <a:pt x="796591" y="598828"/>
                    <a:pt x="631229" y="598828"/>
                  </a:cubicBezTo>
                  <a:cubicBezTo>
                    <a:pt x="465867" y="598828"/>
                    <a:pt x="331814" y="464776"/>
                    <a:pt x="331814" y="299414"/>
                  </a:cubicBezTo>
                  <a:cubicBezTo>
                    <a:pt x="331814" y="134052"/>
                    <a:pt x="465867" y="0"/>
                    <a:pt x="631229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5400000" scaled="1"/>
            </a:gradFill>
            <a:ln w="3175">
              <a:noFill/>
              <a:round/>
              <a:headEnd/>
              <a:tailEnd/>
            </a:ln>
          </p:spPr>
          <p:txBody>
            <a:bodyPr vert="horz" wrap="square" lIns="93252" tIns="46627" rIns="93252" bIns="46627" numCol="1" anchor="t" anchorCtr="0" compatLnSpc="1">
              <a:prstTxWarp prst="textNoShape">
                <a:avLst/>
              </a:prstTxWarp>
            </a:bodyPr>
            <a:lstStyle/>
            <a:p>
              <a:pPr defTabSz="932518"/>
              <a:endParaRPr lang="en-US" sz="1938">
                <a:solidFill>
                  <a:prstClr val="black"/>
                </a:solidFill>
              </a:endParaRPr>
            </a:p>
          </p:txBody>
        </p:sp>
        <p:sp>
          <p:nvSpPr>
            <p:cNvPr id="16" name="Freeform: Shape 15" descr="Human outline graph">
              <a:extLst>
                <a:ext uri="{FF2B5EF4-FFF2-40B4-BE49-F238E27FC236}">
                  <a16:creationId xmlns:a16="http://schemas.microsoft.com/office/drawing/2014/main" id="{03B22796-9FA1-12B2-6B46-07DC828C157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3937315" y="6378710"/>
              <a:ext cx="652776" cy="1450857"/>
            </a:xfrm>
            <a:custGeom>
              <a:avLst/>
              <a:gdLst>
                <a:gd name="connsiteX0" fmla="*/ 330610 w 1279418"/>
                <a:gd name="connsiteY0" fmla="*/ 630871 h 2843630"/>
                <a:gd name="connsiteX1" fmla="*/ 950643 w 1279418"/>
                <a:gd name="connsiteY1" fmla="*/ 630871 h 2843630"/>
                <a:gd name="connsiteX2" fmla="*/ 1115094 w 1279418"/>
                <a:gd name="connsiteY2" fmla="*/ 739877 h 2843630"/>
                <a:gd name="connsiteX3" fmla="*/ 1118085 w 1279418"/>
                <a:gd name="connsiteY3" fmla="*/ 754690 h 2843630"/>
                <a:gd name="connsiteX4" fmla="*/ 1127860 w 1279418"/>
                <a:gd name="connsiteY4" fmla="*/ 779369 h 2843630"/>
                <a:gd name="connsiteX5" fmla="*/ 1277697 w 1279418"/>
                <a:gd name="connsiteY5" fmla="*/ 1612696 h 2843630"/>
                <a:gd name="connsiteX6" fmla="*/ 1190578 w 1279418"/>
                <a:gd name="connsiteY6" fmla="*/ 1738012 h 2843630"/>
                <a:gd name="connsiteX7" fmla="*/ 1065262 w 1279418"/>
                <a:gd name="connsiteY7" fmla="*/ 1650893 h 2843630"/>
                <a:gd name="connsiteX8" fmla="*/ 946038 w 1279418"/>
                <a:gd name="connsiteY8" fmla="*/ 987825 h 2843630"/>
                <a:gd name="connsiteX9" fmla="*/ 942594 w 1279418"/>
                <a:gd name="connsiteY9" fmla="*/ 987825 h 2843630"/>
                <a:gd name="connsiteX10" fmla="*/ 942594 w 1279418"/>
                <a:gd name="connsiteY10" fmla="*/ 1501242 h 2843630"/>
                <a:gd name="connsiteX11" fmla="*/ 942594 w 1279418"/>
                <a:gd name="connsiteY11" fmla="*/ 1845442 h 2843630"/>
                <a:gd name="connsiteX12" fmla="*/ 942594 w 1279418"/>
                <a:gd name="connsiteY12" fmla="*/ 2722978 h 2843630"/>
                <a:gd name="connsiteX13" fmla="*/ 821942 w 1279418"/>
                <a:gd name="connsiteY13" fmla="*/ 2843630 h 2843630"/>
                <a:gd name="connsiteX14" fmla="*/ 816225 w 1279418"/>
                <a:gd name="connsiteY14" fmla="*/ 2843630 h 2843630"/>
                <a:gd name="connsiteX15" fmla="*/ 695573 w 1279418"/>
                <a:gd name="connsiteY15" fmla="*/ 2722978 h 2843630"/>
                <a:gd name="connsiteX16" fmla="*/ 695573 w 1279418"/>
                <a:gd name="connsiteY16" fmla="*/ 1845442 h 2843630"/>
                <a:gd name="connsiteX17" fmla="*/ 584764 w 1279418"/>
                <a:gd name="connsiteY17" fmla="*/ 1845442 h 2843630"/>
                <a:gd name="connsiteX18" fmla="*/ 584764 w 1279418"/>
                <a:gd name="connsiteY18" fmla="*/ 2722978 h 2843630"/>
                <a:gd name="connsiteX19" fmla="*/ 464112 w 1279418"/>
                <a:gd name="connsiteY19" fmla="*/ 2843630 h 2843630"/>
                <a:gd name="connsiteX20" fmla="*/ 458395 w 1279418"/>
                <a:gd name="connsiteY20" fmla="*/ 2843630 h 2843630"/>
                <a:gd name="connsiteX21" fmla="*/ 337743 w 1279418"/>
                <a:gd name="connsiteY21" fmla="*/ 2722978 h 2843630"/>
                <a:gd name="connsiteX22" fmla="*/ 337743 w 1279418"/>
                <a:gd name="connsiteY22" fmla="*/ 1845442 h 2843630"/>
                <a:gd name="connsiteX23" fmla="*/ 337743 w 1279418"/>
                <a:gd name="connsiteY23" fmla="*/ 1845442 h 2843630"/>
                <a:gd name="connsiteX24" fmla="*/ 337743 w 1279418"/>
                <a:gd name="connsiteY24" fmla="*/ 987825 h 2843630"/>
                <a:gd name="connsiteX25" fmla="*/ 333380 w 1279418"/>
                <a:gd name="connsiteY25" fmla="*/ 987825 h 2843630"/>
                <a:gd name="connsiteX26" fmla="*/ 214156 w 1279418"/>
                <a:gd name="connsiteY26" fmla="*/ 1650893 h 2843630"/>
                <a:gd name="connsiteX27" fmla="*/ 88840 w 1279418"/>
                <a:gd name="connsiteY27" fmla="*/ 1738012 h 2843630"/>
                <a:gd name="connsiteX28" fmla="*/ 1721 w 1279418"/>
                <a:gd name="connsiteY28" fmla="*/ 1612696 h 2843630"/>
                <a:gd name="connsiteX29" fmla="*/ 151558 w 1279418"/>
                <a:gd name="connsiteY29" fmla="*/ 779369 h 2843630"/>
                <a:gd name="connsiteX30" fmla="*/ 165076 w 1279418"/>
                <a:gd name="connsiteY30" fmla="*/ 745240 h 2843630"/>
                <a:gd name="connsiteX31" fmla="*/ 166159 w 1279418"/>
                <a:gd name="connsiteY31" fmla="*/ 739877 h 2843630"/>
                <a:gd name="connsiteX32" fmla="*/ 330610 w 1279418"/>
                <a:gd name="connsiteY32" fmla="*/ 630871 h 2843630"/>
                <a:gd name="connsiteX33" fmla="*/ 631229 w 1279418"/>
                <a:gd name="connsiteY33" fmla="*/ 0 h 2843630"/>
                <a:gd name="connsiteX34" fmla="*/ 930644 w 1279418"/>
                <a:gd name="connsiteY34" fmla="*/ 299414 h 2843630"/>
                <a:gd name="connsiteX35" fmla="*/ 631229 w 1279418"/>
                <a:gd name="connsiteY35" fmla="*/ 598828 h 2843630"/>
                <a:gd name="connsiteX36" fmla="*/ 331814 w 1279418"/>
                <a:gd name="connsiteY36" fmla="*/ 299414 h 2843630"/>
                <a:gd name="connsiteX37" fmla="*/ 631229 w 1279418"/>
                <a:gd name="connsiteY37" fmla="*/ 0 h 28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79418" h="2843630">
                  <a:moveTo>
                    <a:pt x="330610" y="630871"/>
                  </a:moveTo>
                  <a:lnTo>
                    <a:pt x="950643" y="630871"/>
                  </a:lnTo>
                  <a:cubicBezTo>
                    <a:pt x="1024571" y="630871"/>
                    <a:pt x="1088000" y="675819"/>
                    <a:pt x="1115094" y="739877"/>
                  </a:cubicBezTo>
                  <a:lnTo>
                    <a:pt x="1118085" y="754690"/>
                  </a:lnTo>
                  <a:lnTo>
                    <a:pt x="1127860" y="779369"/>
                  </a:lnTo>
                  <a:lnTo>
                    <a:pt x="1277697" y="1612696"/>
                  </a:lnTo>
                  <a:cubicBezTo>
                    <a:pt x="1288245" y="1671358"/>
                    <a:pt x="1249241" y="1727464"/>
                    <a:pt x="1190578" y="1738012"/>
                  </a:cubicBezTo>
                  <a:cubicBezTo>
                    <a:pt x="1131916" y="1748560"/>
                    <a:pt x="1075810" y="1709555"/>
                    <a:pt x="1065262" y="1650893"/>
                  </a:cubicBezTo>
                  <a:lnTo>
                    <a:pt x="946038" y="987825"/>
                  </a:lnTo>
                  <a:lnTo>
                    <a:pt x="942594" y="987825"/>
                  </a:lnTo>
                  <a:lnTo>
                    <a:pt x="942594" y="1501242"/>
                  </a:lnTo>
                  <a:lnTo>
                    <a:pt x="942594" y="1845442"/>
                  </a:lnTo>
                  <a:lnTo>
                    <a:pt x="942594" y="2722978"/>
                  </a:lnTo>
                  <a:cubicBezTo>
                    <a:pt x="942594" y="2789612"/>
                    <a:pt x="888576" y="2843630"/>
                    <a:pt x="821942" y="2843630"/>
                  </a:cubicBezTo>
                  <a:lnTo>
                    <a:pt x="816225" y="2843630"/>
                  </a:lnTo>
                  <a:cubicBezTo>
                    <a:pt x="749591" y="2843630"/>
                    <a:pt x="695573" y="2789612"/>
                    <a:pt x="695573" y="2722978"/>
                  </a:cubicBezTo>
                  <a:lnTo>
                    <a:pt x="695573" y="1845442"/>
                  </a:lnTo>
                  <a:lnTo>
                    <a:pt x="584764" y="1845442"/>
                  </a:lnTo>
                  <a:lnTo>
                    <a:pt x="584764" y="2722978"/>
                  </a:lnTo>
                  <a:cubicBezTo>
                    <a:pt x="584764" y="2789612"/>
                    <a:pt x="530746" y="2843630"/>
                    <a:pt x="464112" y="2843630"/>
                  </a:cubicBezTo>
                  <a:lnTo>
                    <a:pt x="458395" y="2843630"/>
                  </a:lnTo>
                  <a:cubicBezTo>
                    <a:pt x="391761" y="2843630"/>
                    <a:pt x="337743" y="2789612"/>
                    <a:pt x="337743" y="2722978"/>
                  </a:cubicBezTo>
                  <a:lnTo>
                    <a:pt x="337743" y="1845442"/>
                  </a:lnTo>
                  <a:lnTo>
                    <a:pt x="337743" y="1845442"/>
                  </a:lnTo>
                  <a:lnTo>
                    <a:pt x="337743" y="987825"/>
                  </a:lnTo>
                  <a:lnTo>
                    <a:pt x="333380" y="987825"/>
                  </a:lnTo>
                  <a:lnTo>
                    <a:pt x="214156" y="1650893"/>
                  </a:lnTo>
                  <a:cubicBezTo>
                    <a:pt x="203608" y="1709555"/>
                    <a:pt x="147502" y="1748560"/>
                    <a:pt x="88840" y="1738012"/>
                  </a:cubicBezTo>
                  <a:cubicBezTo>
                    <a:pt x="30177" y="1727464"/>
                    <a:pt x="-8827" y="1671358"/>
                    <a:pt x="1721" y="1612696"/>
                  </a:cubicBezTo>
                  <a:lnTo>
                    <a:pt x="151558" y="779369"/>
                  </a:lnTo>
                  <a:lnTo>
                    <a:pt x="165076" y="745240"/>
                  </a:lnTo>
                  <a:lnTo>
                    <a:pt x="166159" y="739877"/>
                  </a:lnTo>
                  <a:cubicBezTo>
                    <a:pt x="193253" y="675819"/>
                    <a:pt x="256682" y="630871"/>
                    <a:pt x="330610" y="630871"/>
                  </a:cubicBezTo>
                  <a:close/>
                  <a:moveTo>
                    <a:pt x="631229" y="0"/>
                  </a:moveTo>
                  <a:cubicBezTo>
                    <a:pt x="796591" y="0"/>
                    <a:pt x="930644" y="134052"/>
                    <a:pt x="930644" y="299414"/>
                  </a:cubicBezTo>
                  <a:cubicBezTo>
                    <a:pt x="930644" y="464776"/>
                    <a:pt x="796591" y="598828"/>
                    <a:pt x="631229" y="598828"/>
                  </a:cubicBezTo>
                  <a:cubicBezTo>
                    <a:pt x="465867" y="598828"/>
                    <a:pt x="331814" y="464776"/>
                    <a:pt x="331814" y="299414"/>
                  </a:cubicBezTo>
                  <a:cubicBezTo>
                    <a:pt x="331814" y="134052"/>
                    <a:pt x="465867" y="0"/>
                    <a:pt x="631229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5400000" scaled="1"/>
            </a:gradFill>
            <a:ln w="3175">
              <a:noFill/>
              <a:round/>
              <a:headEnd/>
              <a:tailEnd/>
            </a:ln>
          </p:spPr>
          <p:txBody>
            <a:bodyPr vert="horz" wrap="square" lIns="93252" tIns="46627" rIns="93252" bIns="46627" numCol="1" anchor="t" anchorCtr="0" compatLnSpc="1">
              <a:prstTxWarp prst="textNoShape">
                <a:avLst/>
              </a:prstTxWarp>
            </a:bodyPr>
            <a:lstStyle/>
            <a:p>
              <a:pPr defTabSz="932518"/>
              <a:endParaRPr lang="en-US" sz="1938">
                <a:solidFill>
                  <a:prstClr val="black"/>
                </a:solidFill>
              </a:endParaRPr>
            </a:p>
          </p:txBody>
        </p:sp>
        <p:sp>
          <p:nvSpPr>
            <p:cNvPr id="17" name="Freeform: Shape 16" descr="Human outline graph">
              <a:extLst>
                <a:ext uri="{FF2B5EF4-FFF2-40B4-BE49-F238E27FC236}">
                  <a16:creationId xmlns:a16="http://schemas.microsoft.com/office/drawing/2014/main" id="{CC7CE2FA-33A8-2649-04EB-CB799BA9E4DA}"/>
                </a:ext>
              </a:extLst>
            </p:cNvPr>
            <p:cNvSpPr>
              <a:spLocks noChangeAspect="1"/>
            </p:cNvSpPr>
            <p:nvPr/>
          </p:nvSpPr>
          <p:spPr>
            <a:xfrm rot="13744648">
              <a:off x="12442917" y="5695368"/>
              <a:ext cx="652776" cy="1450857"/>
            </a:xfrm>
            <a:custGeom>
              <a:avLst/>
              <a:gdLst>
                <a:gd name="connsiteX0" fmla="*/ 330610 w 1279418"/>
                <a:gd name="connsiteY0" fmla="*/ 630871 h 2843630"/>
                <a:gd name="connsiteX1" fmla="*/ 950643 w 1279418"/>
                <a:gd name="connsiteY1" fmla="*/ 630871 h 2843630"/>
                <a:gd name="connsiteX2" fmla="*/ 1115094 w 1279418"/>
                <a:gd name="connsiteY2" fmla="*/ 739877 h 2843630"/>
                <a:gd name="connsiteX3" fmla="*/ 1118085 w 1279418"/>
                <a:gd name="connsiteY3" fmla="*/ 754690 h 2843630"/>
                <a:gd name="connsiteX4" fmla="*/ 1127860 w 1279418"/>
                <a:gd name="connsiteY4" fmla="*/ 779369 h 2843630"/>
                <a:gd name="connsiteX5" fmla="*/ 1277697 w 1279418"/>
                <a:gd name="connsiteY5" fmla="*/ 1612696 h 2843630"/>
                <a:gd name="connsiteX6" fmla="*/ 1190578 w 1279418"/>
                <a:gd name="connsiteY6" fmla="*/ 1738012 h 2843630"/>
                <a:gd name="connsiteX7" fmla="*/ 1065262 w 1279418"/>
                <a:gd name="connsiteY7" fmla="*/ 1650893 h 2843630"/>
                <a:gd name="connsiteX8" fmla="*/ 946038 w 1279418"/>
                <a:gd name="connsiteY8" fmla="*/ 987825 h 2843630"/>
                <a:gd name="connsiteX9" fmla="*/ 942594 w 1279418"/>
                <a:gd name="connsiteY9" fmla="*/ 987825 h 2843630"/>
                <a:gd name="connsiteX10" fmla="*/ 942594 w 1279418"/>
                <a:gd name="connsiteY10" fmla="*/ 1501242 h 2843630"/>
                <a:gd name="connsiteX11" fmla="*/ 942594 w 1279418"/>
                <a:gd name="connsiteY11" fmla="*/ 1845442 h 2843630"/>
                <a:gd name="connsiteX12" fmla="*/ 942594 w 1279418"/>
                <a:gd name="connsiteY12" fmla="*/ 2722978 h 2843630"/>
                <a:gd name="connsiteX13" fmla="*/ 821942 w 1279418"/>
                <a:gd name="connsiteY13" fmla="*/ 2843630 h 2843630"/>
                <a:gd name="connsiteX14" fmla="*/ 816225 w 1279418"/>
                <a:gd name="connsiteY14" fmla="*/ 2843630 h 2843630"/>
                <a:gd name="connsiteX15" fmla="*/ 695573 w 1279418"/>
                <a:gd name="connsiteY15" fmla="*/ 2722978 h 2843630"/>
                <a:gd name="connsiteX16" fmla="*/ 695573 w 1279418"/>
                <a:gd name="connsiteY16" fmla="*/ 1845442 h 2843630"/>
                <a:gd name="connsiteX17" fmla="*/ 584764 w 1279418"/>
                <a:gd name="connsiteY17" fmla="*/ 1845442 h 2843630"/>
                <a:gd name="connsiteX18" fmla="*/ 584764 w 1279418"/>
                <a:gd name="connsiteY18" fmla="*/ 2722978 h 2843630"/>
                <a:gd name="connsiteX19" fmla="*/ 464112 w 1279418"/>
                <a:gd name="connsiteY19" fmla="*/ 2843630 h 2843630"/>
                <a:gd name="connsiteX20" fmla="*/ 458395 w 1279418"/>
                <a:gd name="connsiteY20" fmla="*/ 2843630 h 2843630"/>
                <a:gd name="connsiteX21" fmla="*/ 337743 w 1279418"/>
                <a:gd name="connsiteY21" fmla="*/ 2722978 h 2843630"/>
                <a:gd name="connsiteX22" fmla="*/ 337743 w 1279418"/>
                <a:gd name="connsiteY22" fmla="*/ 1845442 h 2843630"/>
                <a:gd name="connsiteX23" fmla="*/ 337743 w 1279418"/>
                <a:gd name="connsiteY23" fmla="*/ 1845442 h 2843630"/>
                <a:gd name="connsiteX24" fmla="*/ 337743 w 1279418"/>
                <a:gd name="connsiteY24" fmla="*/ 987825 h 2843630"/>
                <a:gd name="connsiteX25" fmla="*/ 333380 w 1279418"/>
                <a:gd name="connsiteY25" fmla="*/ 987825 h 2843630"/>
                <a:gd name="connsiteX26" fmla="*/ 214156 w 1279418"/>
                <a:gd name="connsiteY26" fmla="*/ 1650893 h 2843630"/>
                <a:gd name="connsiteX27" fmla="*/ 88840 w 1279418"/>
                <a:gd name="connsiteY27" fmla="*/ 1738012 h 2843630"/>
                <a:gd name="connsiteX28" fmla="*/ 1721 w 1279418"/>
                <a:gd name="connsiteY28" fmla="*/ 1612696 h 2843630"/>
                <a:gd name="connsiteX29" fmla="*/ 151558 w 1279418"/>
                <a:gd name="connsiteY29" fmla="*/ 779369 h 2843630"/>
                <a:gd name="connsiteX30" fmla="*/ 165076 w 1279418"/>
                <a:gd name="connsiteY30" fmla="*/ 745240 h 2843630"/>
                <a:gd name="connsiteX31" fmla="*/ 166159 w 1279418"/>
                <a:gd name="connsiteY31" fmla="*/ 739877 h 2843630"/>
                <a:gd name="connsiteX32" fmla="*/ 330610 w 1279418"/>
                <a:gd name="connsiteY32" fmla="*/ 630871 h 2843630"/>
                <a:gd name="connsiteX33" fmla="*/ 631229 w 1279418"/>
                <a:gd name="connsiteY33" fmla="*/ 0 h 2843630"/>
                <a:gd name="connsiteX34" fmla="*/ 930644 w 1279418"/>
                <a:gd name="connsiteY34" fmla="*/ 299414 h 2843630"/>
                <a:gd name="connsiteX35" fmla="*/ 631229 w 1279418"/>
                <a:gd name="connsiteY35" fmla="*/ 598828 h 2843630"/>
                <a:gd name="connsiteX36" fmla="*/ 331814 w 1279418"/>
                <a:gd name="connsiteY36" fmla="*/ 299414 h 2843630"/>
                <a:gd name="connsiteX37" fmla="*/ 631229 w 1279418"/>
                <a:gd name="connsiteY37" fmla="*/ 0 h 28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79418" h="2843630">
                  <a:moveTo>
                    <a:pt x="330610" y="630871"/>
                  </a:moveTo>
                  <a:lnTo>
                    <a:pt x="950643" y="630871"/>
                  </a:lnTo>
                  <a:cubicBezTo>
                    <a:pt x="1024571" y="630871"/>
                    <a:pt x="1088000" y="675819"/>
                    <a:pt x="1115094" y="739877"/>
                  </a:cubicBezTo>
                  <a:lnTo>
                    <a:pt x="1118085" y="754690"/>
                  </a:lnTo>
                  <a:lnTo>
                    <a:pt x="1127860" y="779369"/>
                  </a:lnTo>
                  <a:lnTo>
                    <a:pt x="1277697" y="1612696"/>
                  </a:lnTo>
                  <a:cubicBezTo>
                    <a:pt x="1288245" y="1671358"/>
                    <a:pt x="1249241" y="1727464"/>
                    <a:pt x="1190578" y="1738012"/>
                  </a:cubicBezTo>
                  <a:cubicBezTo>
                    <a:pt x="1131916" y="1748560"/>
                    <a:pt x="1075810" y="1709555"/>
                    <a:pt x="1065262" y="1650893"/>
                  </a:cubicBezTo>
                  <a:lnTo>
                    <a:pt x="946038" y="987825"/>
                  </a:lnTo>
                  <a:lnTo>
                    <a:pt x="942594" y="987825"/>
                  </a:lnTo>
                  <a:lnTo>
                    <a:pt x="942594" y="1501242"/>
                  </a:lnTo>
                  <a:lnTo>
                    <a:pt x="942594" y="1845442"/>
                  </a:lnTo>
                  <a:lnTo>
                    <a:pt x="942594" y="2722978"/>
                  </a:lnTo>
                  <a:cubicBezTo>
                    <a:pt x="942594" y="2789612"/>
                    <a:pt x="888576" y="2843630"/>
                    <a:pt x="821942" y="2843630"/>
                  </a:cubicBezTo>
                  <a:lnTo>
                    <a:pt x="816225" y="2843630"/>
                  </a:lnTo>
                  <a:cubicBezTo>
                    <a:pt x="749591" y="2843630"/>
                    <a:pt x="695573" y="2789612"/>
                    <a:pt x="695573" y="2722978"/>
                  </a:cubicBezTo>
                  <a:lnTo>
                    <a:pt x="695573" y="1845442"/>
                  </a:lnTo>
                  <a:lnTo>
                    <a:pt x="584764" y="1845442"/>
                  </a:lnTo>
                  <a:lnTo>
                    <a:pt x="584764" y="2722978"/>
                  </a:lnTo>
                  <a:cubicBezTo>
                    <a:pt x="584764" y="2789612"/>
                    <a:pt x="530746" y="2843630"/>
                    <a:pt x="464112" y="2843630"/>
                  </a:cubicBezTo>
                  <a:lnTo>
                    <a:pt x="458395" y="2843630"/>
                  </a:lnTo>
                  <a:cubicBezTo>
                    <a:pt x="391761" y="2843630"/>
                    <a:pt x="337743" y="2789612"/>
                    <a:pt x="337743" y="2722978"/>
                  </a:cubicBezTo>
                  <a:lnTo>
                    <a:pt x="337743" y="1845442"/>
                  </a:lnTo>
                  <a:lnTo>
                    <a:pt x="337743" y="1845442"/>
                  </a:lnTo>
                  <a:lnTo>
                    <a:pt x="337743" y="987825"/>
                  </a:lnTo>
                  <a:lnTo>
                    <a:pt x="333380" y="987825"/>
                  </a:lnTo>
                  <a:lnTo>
                    <a:pt x="214156" y="1650893"/>
                  </a:lnTo>
                  <a:cubicBezTo>
                    <a:pt x="203608" y="1709555"/>
                    <a:pt x="147502" y="1748560"/>
                    <a:pt x="88840" y="1738012"/>
                  </a:cubicBezTo>
                  <a:cubicBezTo>
                    <a:pt x="30177" y="1727464"/>
                    <a:pt x="-8827" y="1671358"/>
                    <a:pt x="1721" y="1612696"/>
                  </a:cubicBezTo>
                  <a:lnTo>
                    <a:pt x="151558" y="779369"/>
                  </a:lnTo>
                  <a:lnTo>
                    <a:pt x="165076" y="745240"/>
                  </a:lnTo>
                  <a:lnTo>
                    <a:pt x="166159" y="739877"/>
                  </a:lnTo>
                  <a:cubicBezTo>
                    <a:pt x="193253" y="675819"/>
                    <a:pt x="256682" y="630871"/>
                    <a:pt x="330610" y="630871"/>
                  </a:cubicBezTo>
                  <a:close/>
                  <a:moveTo>
                    <a:pt x="631229" y="0"/>
                  </a:moveTo>
                  <a:cubicBezTo>
                    <a:pt x="796591" y="0"/>
                    <a:pt x="930644" y="134052"/>
                    <a:pt x="930644" y="299414"/>
                  </a:cubicBezTo>
                  <a:cubicBezTo>
                    <a:pt x="930644" y="464776"/>
                    <a:pt x="796591" y="598828"/>
                    <a:pt x="631229" y="598828"/>
                  </a:cubicBezTo>
                  <a:cubicBezTo>
                    <a:pt x="465867" y="598828"/>
                    <a:pt x="331814" y="464776"/>
                    <a:pt x="331814" y="299414"/>
                  </a:cubicBezTo>
                  <a:cubicBezTo>
                    <a:pt x="331814" y="134052"/>
                    <a:pt x="465867" y="0"/>
                    <a:pt x="631229" y="0"/>
                  </a:cubicBezTo>
                  <a:close/>
                </a:path>
              </a:pathLst>
            </a:custGeom>
            <a:gradFill>
              <a:gsLst>
                <a:gs pos="51000">
                  <a:schemeClr val="bg1">
                    <a:lumMod val="75000"/>
                  </a:schemeClr>
                </a:gs>
                <a:gs pos="44000">
                  <a:schemeClr val="accent3"/>
                </a:gs>
              </a:gsLst>
              <a:lin ang="5400000" scaled="1"/>
            </a:gradFill>
            <a:ln w="3175">
              <a:noFill/>
              <a:round/>
              <a:headEnd/>
              <a:tailEnd/>
            </a:ln>
          </p:spPr>
          <p:txBody>
            <a:bodyPr vert="horz" wrap="square" lIns="93252" tIns="46627" rIns="93252" bIns="46627" numCol="1" anchor="t" anchorCtr="0" compatLnSpc="1">
              <a:prstTxWarp prst="textNoShape">
                <a:avLst/>
              </a:prstTxWarp>
            </a:bodyPr>
            <a:lstStyle/>
            <a:p>
              <a:pPr defTabSz="932518"/>
              <a:endParaRPr lang="en-US" sz="1938">
                <a:solidFill>
                  <a:prstClr val="black"/>
                </a:solidFill>
              </a:endParaRPr>
            </a:p>
          </p:txBody>
        </p:sp>
        <p:sp>
          <p:nvSpPr>
            <p:cNvPr id="18" name="Freeform: Shape 17" descr="Human outline graph">
              <a:extLst>
                <a:ext uri="{FF2B5EF4-FFF2-40B4-BE49-F238E27FC236}">
                  <a16:creationId xmlns:a16="http://schemas.microsoft.com/office/drawing/2014/main" id="{47C92F5F-18D8-8835-4F90-737B7C053D48}"/>
                </a:ext>
              </a:extLst>
            </p:cNvPr>
            <p:cNvSpPr>
              <a:spLocks noChangeAspect="1"/>
            </p:cNvSpPr>
            <p:nvPr/>
          </p:nvSpPr>
          <p:spPr>
            <a:xfrm rot="7774029">
              <a:off x="15531460" y="5594883"/>
              <a:ext cx="652776" cy="1450857"/>
            </a:xfrm>
            <a:custGeom>
              <a:avLst/>
              <a:gdLst>
                <a:gd name="connsiteX0" fmla="*/ 330610 w 1279418"/>
                <a:gd name="connsiteY0" fmla="*/ 630871 h 2843630"/>
                <a:gd name="connsiteX1" fmla="*/ 950643 w 1279418"/>
                <a:gd name="connsiteY1" fmla="*/ 630871 h 2843630"/>
                <a:gd name="connsiteX2" fmla="*/ 1115094 w 1279418"/>
                <a:gd name="connsiteY2" fmla="*/ 739877 h 2843630"/>
                <a:gd name="connsiteX3" fmla="*/ 1118085 w 1279418"/>
                <a:gd name="connsiteY3" fmla="*/ 754690 h 2843630"/>
                <a:gd name="connsiteX4" fmla="*/ 1127860 w 1279418"/>
                <a:gd name="connsiteY4" fmla="*/ 779369 h 2843630"/>
                <a:gd name="connsiteX5" fmla="*/ 1277697 w 1279418"/>
                <a:gd name="connsiteY5" fmla="*/ 1612696 h 2843630"/>
                <a:gd name="connsiteX6" fmla="*/ 1190578 w 1279418"/>
                <a:gd name="connsiteY6" fmla="*/ 1738012 h 2843630"/>
                <a:gd name="connsiteX7" fmla="*/ 1065262 w 1279418"/>
                <a:gd name="connsiteY7" fmla="*/ 1650893 h 2843630"/>
                <a:gd name="connsiteX8" fmla="*/ 946038 w 1279418"/>
                <a:gd name="connsiteY8" fmla="*/ 987825 h 2843630"/>
                <a:gd name="connsiteX9" fmla="*/ 942594 w 1279418"/>
                <a:gd name="connsiteY9" fmla="*/ 987825 h 2843630"/>
                <a:gd name="connsiteX10" fmla="*/ 942594 w 1279418"/>
                <a:gd name="connsiteY10" fmla="*/ 1501242 h 2843630"/>
                <a:gd name="connsiteX11" fmla="*/ 942594 w 1279418"/>
                <a:gd name="connsiteY11" fmla="*/ 1845442 h 2843630"/>
                <a:gd name="connsiteX12" fmla="*/ 942594 w 1279418"/>
                <a:gd name="connsiteY12" fmla="*/ 2722978 h 2843630"/>
                <a:gd name="connsiteX13" fmla="*/ 821942 w 1279418"/>
                <a:gd name="connsiteY13" fmla="*/ 2843630 h 2843630"/>
                <a:gd name="connsiteX14" fmla="*/ 816225 w 1279418"/>
                <a:gd name="connsiteY14" fmla="*/ 2843630 h 2843630"/>
                <a:gd name="connsiteX15" fmla="*/ 695573 w 1279418"/>
                <a:gd name="connsiteY15" fmla="*/ 2722978 h 2843630"/>
                <a:gd name="connsiteX16" fmla="*/ 695573 w 1279418"/>
                <a:gd name="connsiteY16" fmla="*/ 1845442 h 2843630"/>
                <a:gd name="connsiteX17" fmla="*/ 584764 w 1279418"/>
                <a:gd name="connsiteY17" fmla="*/ 1845442 h 2843630"/>
                <a:gd name="connsiteX18" fmla="*/ 584764 w 1279418"/>
                <a:gd name="connsiteY18" fmla="*/ 2722978 h 2843630"/>
                <a:gd name="connsiteX19" fmla="*/ 464112 w 1279418"/>
                <a:gd name="connsiteY19" fmla="*/ 2843630 h 2843630"/>
                <a:gd name="connsiteX20" fmla="*/ 458395 w 1279418"/>
                <a:gd name="connsiteY20" fmla="*/ 2843630 h 2843630"/>
                <a:gd name="connsiteX21" fmla="*/ 337743 w 1279418"/>
                <a:gd name="connsiteY21" fmla="*/ 2722978 h 2843630"/>
                <a:gd name="connsiteX22" fmla="*/ 337743 w 1279418"/>
                <a:gd name="connsiteY22" fmla="*/ 1845442 h 2843630"/>
                <a:gd name="connsiteX23" fmla="*/ 337743 w 1279418"/>
                <a:gd name="connsiteY23" fmla="*/ 1845442 h 2843630"/>
                <a:gd name="connsiteX24" fmla="*/ 337743 w 1279418"/>
                <a:gd name="connsiteY24" fmla="*/ 987825 h 2843630"/>
                <a:gd name="connsiteX25" fmla="*/ 333380 w 1279418"/>
                <a:gd name="connsiteY25" fmla="*/ 987825 h 2843630"/>
                <a:gd name="connsiteX26" fmla="*/ 214156 w 1279418"/>
                <a:gd name="connsiteY26" fmla="*/ 1650893 h 2843630"/>
                <a:gd name="connsiteX27" fmla="*/ 88840 w 1279418"/>
                <a:gd name="connsiteY27" fmla="*/ 1738012 h 2843630"/>
                <a:gd name="connsiteX28" fmla="*/ 1721 w 1279418"/>
                <a:gd name="connsiteY28" fmla="*/ 1612696 h 2843630"/>
                <a:gd name="connsiteX29" fmla="*/ 151558 w 1279418"/>
                <a:gd name="connsiteY29" fmla="*/ 779369 h 2843630"/>
                <a:gd name="connsiteX30" fmla="*/ 165076 w 1279418"/>
                <a:gd name="connsiteY30" fmla="*/ 745240 h 2843630"/>
                <a:gd name="connsiteX31" fmla="*/ 166159 w 1279418"/>
                <a:gd name="connsiteY31" fmla="*/ 739877 h 2843630"/>
                <a:gd name="connsiteX32" fmla="*/ 330610 w 1279418"/>
                <a:gd name="connsiteY32" fmla="*/ 630871 h 2843630"/>
                <a:gd name="connsiteX33" fmla="*/ 631229 w 1279418"/>
                <a:gd name="connsiteY33" fmla="*/ 0 h 2843630"/>
                <a:gd name="connsiteX34" fmla="*/ 930644 w 1279418"/>
                <a:gd name="connsiteY34" fmla="*/ 299414 h 2843630"/>
                <a:gd name="connsiteX35" fmla="*/ 631229 w 1279418"/>
                <a:gd name="connsiteY35" fmla="*/ 598828 h 2843630"/>
                <a:gd name="connsiteX36" fmla="*/ 331814 w 1279418"/>
                <a:gd name="connsiteY36" fmla="*/ 299414 h 2843630"/>
                <a:gd name="connsiteX37" fmla="*/ 631229 w 1279418"/>
                <a:gd name="connsiteY37" fmla="*/ 0 h 28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79418" h="2843630">
                  <a:moveTo>
                    <a:pt x="330610" y="630871"/>
                  </a:moveTo>
                  <a:lnTo>
                    <a:pt x="950643" y="630871"/>
                  </a:lnTo>
                  <a:cubicBezTo>
                    <a:pt x="1024571" y="630871"/>
                    <a:pt x="1088000" y="675819"/>
                    <a:pt x="1115094" y="739877"/>
                  </a:cubicBezTo>
                  <a:lnTo>
                    <a:pt x="1118085" y="754690"/>
                  </a:lnTo>
                  <a:lnTo>
                    <a:pt x="1127860" y="779369"/>
                  </a:lnTo>
                  <a:lnTo>
                    <a:pt x="1277697" y="1612696"/>
                  </a:lnTo>
                  <a:cubicBezTo>
                    <a:pt x="1288245" y="1671358"/>
                    <a:pt x="1249241" y="1727464"/>
                    <a:pt x="1190578" y="1738012"/>
                  </a:cubicBezTo>
                  <a:cubicBezTo>
                    <a:pt x="1131916" y="1748560"/>
                    <a:pt x="1075810" y="1709555"/>
                    <a:pt x="1065262" y="1650893"/>
                  </a:cubicBezTo>
                  <a:lnTo>
                    <a:pt x="946038" y="987825"/>
                  </a:lnTo>
                  <a:lnTo>
                    <a:pt x="942594" y="987825"/>
                  </a:lnTo>
                  <a:lnTo>
                    <a:pt x="942594" y="1501242"/>
                  </a:lnTo>
                  <a:lnTo>
                    <a:pt x="942594" y="1845442"/>
                  </a:lnTo>
                  <a:lnTo>
                    <a:pt x="942594" y="2722978"/>
                  </a:lnTo>
                  <a:cubicBezTo>
                    <a:pt x="942594" y="2789612"/>
                    <a:pt x="888576" y="2843630"/>
                    <a:pt x="821942" y="2843630"/>
                  </a:cubicBezTo>
                  <a:lnTo>
                    <a:pt x="816225" y="2843630"/>
                  </a:lnTo>
                  <a:cubicBezTo>
                    <a:pt x="749591" y="2843630"/>
                    <a:pt x="695573" y="2789612"/>
                    <a:pt x="695573" y="2722978"/>
                  </a:cubicBezTo>
                  <a:lnTo>
                    <a:pt x="695573" y="1845442"/>
                  </a:lnTo>
                  <a:lnTo>
                    <a:pt x="584764" y="1845442"/>
                  </a:lnTo>
                  <a:lnTo>
                    <a:pt x="584764" y="2722978"/>
                  </a:lnTo>
                  <a:cubicBezTo>
                    <a:pt x="584764" y="2789612"/>
                    <a:pt x="530746" y="2843630"/>
                    <a:pt x="464112" y="2843630"/>
                  </a:cubicBezTo>
                  <a:lnTo>
                    <a:pt x="458395" y="2843630"/>
                  </a:lnTo>
                  <a:cubicBezTo>
                    <a:pt x="391761" y="2843630"/>
                    <a:pt x="337743" y="2789612"/>
                    <a:pt x="337743" y="2722978"/>
                  </a:cubicBezTo>
                  <a:lnTo>
                    <a:pt x="337743" y="1845442"/>
                  </a:lnTo>
                  <a:lnTo>
                    <a:pt x="337743" y="1845442"/>
                  </a:lnTo>
                  <a:lnTo>
                    <a:pt x="337743" y="987825"/>
                  </a:lnTo>
                  <a:lnTo>
                    <a:pt x="333380" y="987825"/>
                  </a:lnTo>
                  <a:lnTo>
                    <a:pt x="214156" y="1650893"/>
                  </a:lnTo>
                  <a:cubicBezTo>
                    <a:pt x="203608" y="1709555"/>
                    <a:pt x="147502" y="1748560"/>
                    <a:pt x="88840" y="1738012"/>
                  </a:cubicBezTo>
                  <a:cubicBezTo>
                    <a:pt x="30177" y="1727464"/>
                    <a:pt x="-8827" y="1671358"/>
                    <a:pt x="1721" y="1612696"/>
                  </a:cubicBezTo>
                  <a:lnTo>
                    <a:pt x="151558" y="779369"/>
                  </a:lnTo>
                  <a:lnTo>
                    <a:pt x="165076" y="745240"/>
                  </a:lnTo>
                  <a:lnTo>
                    <a:pt x="166159" y="739877"/>
                  </a:lnTo>
                  <a:cubicBezTo>
                    <a:pt x="193253" y="675819"/>
                    <a:pt x="256682" y="630871"/>
                    <a:pt x="330610" y="630871"/>
                  </a:cubicBezTo>
                  <a:close/>
                  <a:moveTo>
                    <a:pt x="631229" y="0"/>
                  </a:moveTo>
                  <a:cubicBezTo>
                    <a:pt x="796591" y="0"/>
                    <a:pt x="930644" y="134052"/>
                    <a:pt x="930644" y="299414"/>
                  </a:cubicBezTo>
                  <a:cubicBezTo>
                    <a:pt x="930644" y="464776"/>
                    <a:pt x="796591" y="598828"/>
                    <a:pt x="631229" y="598828"/>
                  </a:cubicBezTo>
                  <a:cubicBezTo>
                    <a:pt x="465867" y="598828"/>
                    <a:pt x="331814" y="464776"/>
                    <a:pt x="331814" y="299414"/>
                  </a:cubicBezTo>
                  <a:cubicBezTo>
                    <a:pt x="331814" y="134052"/>
                    <a:pt x="465867" y="0"/>
                    <a:pt x="631229" y="0"/>
                  </a:cubicBezTo>
                  <a:close/>
                </a:path>
              </a:pathLst>
            </a:custGeom>
            <a:gradFill>
              <a:gsLst>
                <a:gs pos="57000">
                  <a:schemeClr val="bg1">
                    <a:lumMod val="75000"/>
                  </a:schemeClr>
                </a:gs>
                <a:gs pos="51000">
                  <a:schemeClr val="accent3"/>
                </a:gs>
              </a:gsLst>
              <a:lin ang="5400000" scaled="1"/>
            </a:gradFill>
            <a:ln w="3175">
              <a:noFill/>
              <a:round/>
              <a:headEnd/>
              <a:tailEnd/>
            </a:ln>
          </p:spPr>
          <p:txBody>
            <a:bodyPr vert="horz" wrap="square" lIns="93252" tIns="46627" rIns="93252" bIns="46627" numCol="1" anchor="t" anchorCtr="0" compatLnSpc="1">
              <a:prstTxWarp prst="textNoShape">
                <a:avLst/>
              </a:prstTxWarp>
            </a:bodyPr>
            <a:lstStyle/>
            <a:p>
              <a:pPr defTabSz="932518"/>
              <a:endParaRPr lang="en-US" sz="1938">
                <a:solidFill>
                  <a:prstClr val="black"/>
                </a:solidFill>
              </a:endParaRPr>
            </a:p>
          </p:txBody>
        </p:sp>
        <p:sp>
          <p:nvSpPr>
            <p:cNvPr id="19" name="Freeform: Shape 18" descr="Human outline graph">
              <a:extLst>
                <a:ext uri="{FF2B5EF4-FFF2-40B4-BE49-F238E27FC236}">
                  <a16:creationId xmlns:a16="http://schemas.microsoft.com/office/drawing/2014/main" id="{2CAE8A0A-5A70-D895-343C-E76E1AFF1979}"/>
                </a:ext>
              </a:extLst>
            </p:cNvPr>
            <p:cNvSpPr>
              <a:spLocks noChangeAspect="1"/>
            </p:cNvSpPr>
            <p:nvPr/>
          </p:nvSpPr>
          <p:spPr>
            <a:xfrm rot="17079622">
              <a:off x="12053630" y="4025968"/>
              <a:ext cx="652776" cy="1450857"/>
            </a:xfrm>
            <a:custGeom>
              <a:avLst/>
              <a:gdLst>
                <a:gd name="connsiteX0" fmla="*/ 330610 w 1279418"/>
                <a:gd name="connsiteY0" fmla="*/ 630871 h 2843630"/>
                <a:gd name="connsiteX1" fmla="*/ 950643 w 1279418"/>
                <a:gd name="connsiteY1" fmla="*/ 630871 h 2843630"/>
                <a:gd name="connsiteX2" fmla="*/ 1115094 w 1279418"/>
                <a:gd name="connsiteY2" fmla="*/ 739877 h 2843630"/>
                <a:gd name="connsiteX3" fmla="*/ 1118085 w 1279418"/>
                <a:gd name="connsiteY3" fmla="*/ 754690 h 2843630"/>
                <a:gd name="connsiteX4" fmla="*/ 1127860 w 1279418"/>
                <a:gd name="connsiteY4" fmla="*/ 779369 h 2843630"/>
                <a:gd name="connsiteX5" fmla="*/ 1277697 w 1279418"/>
                <a:gd name="connsiteY5" fmla="*/ 1612696 h 2843630"/>
                <a:gd name="connsiteX6" fmla="*/ 1190578 w 1279418"/>
                <a:gd name="connsiteY6" fmla="*/ 1738012 h 2843630"/>
                <a:gd name="connsiteX7" fmla="*/ 1065262 w 1279418"/>
                <a:gd name="connsiteY7" fmla="*/ 1650893 h 2843630"/>
                <a:gd name="connsiteX8" fmla="*/ 946038 w 1279418"/>
                <a:gd name="connsiteY8" fmla="*/ 987825 h 2843630"/>
                <a:gd name="connsiteX9" fmla="*/ 942594 w 1279418"/>
                <a:gd name="connsiteY9" fmla="*/ 987825 h 2843630"/>
                <a:gd name="connsiteX10" fmla="*/ 942594 w 1279418"/>
                <a:gd name="connsiteY10" fmla="*/ 1501242 h 2843630"/>
                <a:gd name="connsiteX11" fmla="*/ 942594 w 1279418"/>
                <a:gd name="connsiteY11" fmla="*/ 1845442 h 2843630"/>
                <a:gd name="connsiteX12" fmla="*/ 942594 w 1279418"/>
                <a:gd name="connsiteY12" fmla="*/ 2722978 h 2843630"/>
                <a:gd name="connsiteX13" fmla="*/ 821942 w 1279418"/>
                <a:gd name="connsiteY13" fmla="*/ 2843630 h 2843630"/>
                <a:gd name="connsiteX14" fmla="*/ 816225 w 1279418"/>
                <a:gd name="connsiteY14" fmla="*/ 2843630 h 2843630"/>
                <a:gd name="connsiteX15" fmla="*/ 695573 w 1279418"/>
                <a:gd name="connsiteY15" fmla="*/ 2722978 h 2843630"/>
                <a:gd name="connsiteX16" fmla="*/ 695573 w 1279418"/>
                <a:gd name="connsiteY16" fmla="*/ 1845442 h 2843630"/>
                <a:gd name="connsiteX17" fmla="*/ 584764 w 1279418"/>
                <a:gd name="connsiteY17" fmla="*/ 1845442 h 2843630"/>
                <a:gd name="connsiteX18" fmla="*/ 584764 w 1279418"/>
                <a:gd name="connsiteY18" fmla="*/ 2722978 h 2843630"/>
                <a:gd name="connsiteX19" fmla="*/ 464112 w 1279418"/>
                <a:gd name="connsiteY19" fmla="*/ 2843630 h 2843630"/>
                <a:gd name="connsiteX20" fmla="*/ 458395 w 1279418"/>
                <a:gd name="connsiteY20" fmla="*/ 2843630 h 2843630"/>
                <a:gd name="connsiteX21" fmla="*/ 337743 w 1279418"/>
                <a:gd name="connsiteY21" fmla="*/ 2722978 h 2843630"/>
                <a:gd name="connsiteX22" fmla="*/ 337743 w 1279418"/>
                <a:gd name="connsiteY22" fmla="*/ 1845442 h 2843630"/>
                <a:gd name="connsiteX23" fmla="*/ 337743 w 1279418"/>
                <a:gd name="connsiteY23" fmla="*/ 1845442 h 2843630"/>
                <a:gd name="connsiteX24" fmla="*/ 337743 w 1279418"/>
                <a:gd name="connsiteY24" fmla="*/ 987825 h 2843630"/>
                <a:gd name="connsiteX25" fmla="*/ 333380 w 1279418"/>
                <a:gd name="connsiteY25" fmla="*/ 987825 h 2843630"/>
                <a:gd name="connsiteX26" fmla="*/ 214156 w 1279418"/>
                <a:gd name="connsiteY26" fmla="*/ 1650893 h 2843630"/>
                <a:gd name="connsiteX27" fmla="*/ 88840 w 1279418"/>
                <a:gd name="connsiteY27" fmla="*/ 1738012 h 2843630"/>
                <a:gd name="connsiteX28" fmla="*/ 1721 w 1279418"/>
                <a:gd name="connsiteY28" fmla="*/ 1612696 h 2843630"/>
                <a:gd name="connsiteX29" fmla="*/ 151558 w 1279418"/>
                <a:gd name="connsiteY29" fmla="*/ 779369 h 2843630"/>
                <a:gd name="connsiteX30" fmla="*/ 165076 w 1279418"/>
                <a:gd name="connsiteY30" fmla="*/ 745240 h 2843630"/>
                <a:gd name="connsiteX31" fmla="*/ 166159 w 1279418"/>
                <a:gd name="connsiteY31" fmla="*/ 739877 h 2843630"/>
                <a:gd name="connsiteX32" fmla="*/ 330610 w 1279418"/>
                <a:gd name="connsiteY32" fmla="*/ 630871 h 2843630"/>
                <a:gd name="connsiteX33" fmla="*/ 631229 w 1279418"/>
                <a:gd name="connsiteY33" fmla="*/ 0 h 2843630"/>
                <a:gd name="connsiteX34" fmla="*/ 930644 w 1279418"/>
                <a:gd name="connsiteY34" fmla="*/ 299414 h 2843630"/>
                <a:gd name="connsiteX35" fmla="*/ 631229 w 1279418"/>
                <a:gd name="connsiteY35" fmla="*/ 598828 h 2843630"/>
                <a:gd name="connsiteX36" fmla="*/ 331814 w 1279418"/>
                <a:gd name="connsiteY36" fmla="*/ 299414 h 2843630"/>
                <a:gd name="connsiteX37" fmla="*/ 631229 w 1279418"/>
                <a:gd name="connsiteY37" fmla="*/ 0 h 28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79418" h="2843630">
                  <a:moveTo>
                    <a:pt x="330610" y="630871"/>
                  </a:moveTo>
                  <a:lnTo>
                    <a:pt x="950643" y="630871"/>
                  </a:lnTo>
                  <a:cubicBezTo>
                    <a:pt x="1024571" y="630871"/>
                    <a:pt x="1088000" y="675819"/>
                    <a:pt x="1115094" y="739877"/>
                  </a:cubicBezTo>
                  <a:lnTo>
                    <a:pt x="1118085" y="754690"/>
                  </a:lnTo>
                  <a:lnTo>
                    <a:pt x="1127860" y="779369"/>
                  </a:lnTo>
                  <a:lnTo>
                    <a:pt x="1277697" y="1612696"/>
                  </a:lnTo>
                  <a:cubicBezTo>
                    <a:pt x="1288245" y="1671358"/>
                    <a:pt x="1249241" y="1727464"/>
                    <a:pt x="1190578" y="1738012"/>
                  </a:cubicBezTo>
                  <a:cubicBezTo>
                    <a:pt x="1131916" y="1748560"/>
                    <a:pt x="1075810" y="1709555"/>
                    <a:pt x="1065262" y="1650893"/>
                  </a:cubicBezTo>
                  <a:lnTo>
                    <a:pt x="946038" y="987825"/>
                  </a:lnTo>
                  <a:lnTo>
                    <a:pt x="942594" y="987825"/>
                  </a:lnTo>
                  <a:lnTo>
                    <a:pt x="942594" y="1501242"/>
                  </a:lnTo>
                  <a:lnTo>
                    <a:pt x="942594" y="1845442"/>
                  </a:lnTo>
                  <a:lnTo>
                    <a:pt x="942594" y="2722978"/>
                  </a:lnTo>
                  <a:cubicBezTo>
                    <a:pt x="942594" y="2789612"/>
                    <a:pt x="888576" y="2843630"/>
                    <a:pt x="821942" y="2843630"/>
                  </a:cubicBezTo>
                  <a:lnTo>
                    <a:pt x="816225" y="2843630"/>
                  </a:lnTo>
                  <a:cubicBezTo>
                    <a:pt x="749591" y="2843630"/>
                    <a:pt x="695573" y="2789612"/>
                    <a:pt x="695573" y="2722978"/>
                  </a:cubicBezTo>
                  <a:lnTo>
                    <a:pt x="695573" y="1845442"/>
                  </a:lnTo>
                  <a:lnTo>
                    <a:pt x="584764" y="1845442"/>
                  </a:lnTo>
                  <a:lnTo>
                    <a:pt x="584764" y="2722978"/>
                  </a:lnTo>
                  <a:cubicBezTo>
                    <a:pt x="584764" y="2789612"/>
                    <a:pt x="530746" y="2843630"/>
                    <a:pt x="464112" y="2843630"/>
                  </a:cubicBezTo>
                  <a:lnTo>
                    <a:pt x="458395" y="2843630"/>
                  </a:lnTo>
                  <a:cubicBezTo>
                    <a:pt x="391761" y="2843630"/>
                    <a:pt x="337743" y="2789612"/>
                    <a:pt x="337743" y="2722978"/>
                  </a:cubicBezTo>
                  <a:lnTo>
                    <a:pt x="337743" y="1845442"/>
                  </a:lnTo>
                  <a:lnTo>
                    <a:pt x="337743" y="1845442"/>
                  </a:lnTo>
                  <a:lnTo>
                    <a:pt x="337743" y="987825"/>
                  </a:lnTo>
                  <a:lnTo>
                    <a:pt x="333380" y="987825"/>
                  </a:lnTo>
                  <a:lnTo>
                    <a:pt x="214156" y="1650893"/>
                  </a:lnTo>
                  <a:cubicBezTo>
                    <a:pt x="203608" y="1709555"/>
                    <a:pt x="147502" y="1748560"/>
                    <a:pt x="88840" y="1738012"/>
                  </a:cubicBezTo>
                  <a:cubicBezTo>
                    <a:pt x="30177" y="1727464"/>
                    <a:pt x="-8827" y="1671358"/>
                    <a:pt x="1721" y="1612696"/>
                  </a:cubicBezTo>
                  <a:lnTo>
                    <a:pt x="151558" y="779369"/>
                  </a:lnTo>
                  <a:lnTo>
                    <a:pt x="165076" y="745240"/>
                  </a:lnTo>
                  <a:lnTo>
                    <a:pt x="166159" y="739877"/>
                  </a:lnTo>
                  <a:cubicBezTo>
                    <a:pt x="193253" y="675819"/>
                    <a:pt x="256682" y="630871"/>
                    <a:pt x="330610" y="630871"/>
                  </a:cubicBezTo>
                  <a:close/>
                  <a:moveTo>
                    <a:pt x="631229" y="0"/>
                  </a:moveTo>
                  <a:cubicBezTo>
                    <a:pt x="796591" y="0"/>
                    <a:pt x="930644" y="134052"/>
                    <a:pt x="930644" y="299414"/>
                  </a:cubicBezTo>
                  <a:cubicBezTo>
                    <a:pt x="930644" y="464776"/>
                    <a:pt x="796591" y="598828"/>
                    <a:pt x="631229" y="598828"/>
                  </a:cubicBezTo>
                  <a:cubicBezTo>
                    <a:pt x="465867" y="598828"/>
                    <a:pt x="331814" y="464776"/>
                    <a:pt x="331814" y="299414"/>
                  </a:cubicBezTo>
                  <a:cubicBezTo>
                    <a:pt x="331814" y="134052"/>
                    <a:pt x="465867" y="0"/>
                    <a:pt x="631229" y="0"/>
                  </a:cubicBez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73000">
                  <a:schemeClr val="accent3"/>
                </a:gs>
              </a:gsLst>
              <a:lin ang="5400000" scaled="1"/>
            </a:gradFill>
            <a:ln w="3175">
              <a:noFill/>
              <a:round/>
              <a:headEnd/>
              <a:tailEnd/>
            </a:ln>
          </p:spPr>
          <p:txBody>
            <a:bodyPr vert="horz" wrap="square" lIns="93252" tIns="46627" rIns="93252" bIns="46627" numCol="1" anchor="t" anchorCtr="0" compatLnSpc="1">
              <a:prstTxWarp prst="textNoShape">
                <a:avLst/>
              </a:prstTxWarp>
            </a:bodyPr>
            <a:lstStyle/>
            <a:p>
              <a:pPr defTabSz="932518"/>
              <a:endParaRPr lang="en-US" sz="1938">
                <a:solidFill>
                  <a:prstClr val="black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AF3315-4DD6-9F1D-0924-58818B4BD18F}"/>
                </a:ext>
              </a:extLst>
            </p:cNvPr>
            <p:cNvSpPr txBox="1"/>
            <p:nvPr/>
          </p:nvSpPr>
          <p:spPr>
            <a:xfrm>
              <a:off x="13158161" y="4591513"/>
              <a:ext cx="2193353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000" b="1" dirty="0" err="1"/>
                <a:t>Pathrise</a:t>
              </a:r>
              <a:r>
                <a:rPr lang="en-US" sz="3000" b="1" dirty="0"/>
                <a:t> Program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511825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5948</TotalTime>
  <Words>2051</Words>
  <Application>Microsoft Office PowerPoint</Application>
  <PresentationFormat>Custom</PresentationFormat>
  <Paragraphs>424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Fira Sans</vt:lpstr>
      <vt:lpstr>Fira Sans Bold</vt:lpstr>
      <vt:lpstr>Wingdings</vt:lpstr>
      <vt:lpstr>Lato</vt:lpstr>
      <vt:lpstr>Fira Sans Light</vt:lpstr>
      <vt:lpstr>Fira Sans Medium</vt:lpstr>
      <vt:lpstr>Abadi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 Nikab</dc:creator>
  <cp:lastModifiedBy>Admin Nikab</cp:lastModifiedBy>
  <cp:revision>92</cp:revision>
  <cp:lastPrinted>2023-08-06T15:38:47Z</cp:lastPrinted>
  <dcterms:created xsi:type="dcterms:W3CDTF">2006-08-16T00:00:00Z</dcterms:created>
  <dcterms:modified xsi:type="dcterms:W3CDTF">2023-08-06T15:44:57Z</dcterms:modified>
  <dc:identifier>DAFowS3GMNc</dc:identifier>
</cp:coreProperties>
</file>